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91" r:id="rId2"/>
  </p:sldMasterIdLst>
  <p:notesMasterIdLst>
    <p:notesMasterId r:id="rId19"/>
  </p:notesMasterIdLst>
  <p:handoutMasterIdLst>
    <p:handoutMasterId r:id="rId20"/>
  </p:handoutMasterIdLst>
  <p:sldIdLst>
    <p:sldId id="345" r:id="rId3"/>
    <p:sldId id="298" r:id="rId4"/>
    <p:sldId id="299" r:id="rId5"/>
    <p:sldId id="300" r:id="rId6"/>
    <p:sldId id="301" r:id="rId7"/>
    <p:sldId id="341" r:id="rId8"/>
    <p:sldId id="342" r:id="rId9"/>
    <p:sldId id="310" r:id="rId10"/>
    <p:sldId id="343" r:id="rId11"/>
    <p:sldId id="344" r:id="rId12"/>
    <p:sldId id="312" r:id="rId13"/>
    <p:sldId id="314" r:id="rId14"/>
    <p:sldId id="316" r:id="rId15"/>
    <p:sldId id="317" r:id="rId16"/>
    <p:sldId id="324" r:id="rId17"/>
    <p:sldId id="333" r:id="rId18"/>
  </p:sldIdLst>
  <p:sldSz cx="9144000" cy="6858000" type="screen4x3"/>
  <p:notesSz cx="7315200" cy="9601200"/>
  <p:defaultTextStyle>
    <a:defPPr>
      <a:defRPr lang="en-US"/>
    </a:defPPr>
    <a:lvl1pPr algn="l" rtl="0" fontAlgn="base">
      <a:spcBef>
        <a:spcPct val="0"/>
      </a:spcBef>
      <a:spcAft>
        <a:spcPct val="0"/>
      </a:spcAft>
      <a:defRPr sz="2000" kern="1200" baseline="-25000">
        <a:solidFill>
          <a:schemeClr val="tx1"/>
        </a:solidFill>
        <a:latin typeface="Times New Roman" pitchFamily="18" charset="0"/>
        <a:ea typeface="+mn-ea"/>
        <a:cs typeface="+mn-cs"/>
      </a:defRPr>
    </a:lvl1pPr>
    <a:lvl2pPr marL="457200" algn="l" rtl="0" fontAlgn="base">
      <a:spcBef>
        <a:spcPct val="0"/>
      </a:spcBef>
      <a:spcAft>
        <a:spcPct val="0"/>
      </a:spcAft>
      <a:defRPr sz="2000" kern="1200" baseline="-25000">
        <a:solidFill>
          <a:schemeClr val="tx1"/>
        </a:solidFill>
        <a:latin typeface="Times New Roman" pitchFamily="18" charset="0"/>
        <a:ea typeface="+mn-ea"/>
        <a:cs typeface="+mn-cs"/>
      </a:defRPr>
    </a:lvl2pPr>
    <a:lvl3pPr marL="914400" algn="l" rtl="0" fontAlgn="base">
      <a:spcBef>
        <a:spcPct val="0"/>
      </a:spcBef>
      <a:spcAft>
        <a:spcPct val="0"/>
      </a:spcAft>
      <a:defRPr sz="2000" kern="1200" baseline="-25000">
        <a:solidFill>
          <a:schemeClr val="tx1"/>
        </a:solidFill>
        <a:latin typeface="Times New Roman" pitchFamily="18" charset="0"/>
        <a:ea typeface="+mn-ea"/>
        <a:cs typeface="+mn-cs"/>
      </a:defRPr>
    </a:lvl3pPr>
    <a:lvl4pPr marL="1371600" algn="l" rtl="0" fontAlgn="base">
      <a:spcBef>
        <a:spcPct val="0"/>
      </a:spcBef>
      <a:spcAft>
        <a:spcPct val="0"/>
      </a:spcAft>
      <a:defRPr sz="2000" kern="1200" baseline="-25000">
        <a:solidFill>
          <a:schemeClr val="tx1"/>
        </a:solidFill>
        <a:latin typeface="Times New Roman" pitchFamily="18" charset="0"/>
        <a:ea typeface="+mn-ea"/>
        <a:cs typeface="+mn-cs"/>
      </a:defRPr>
    </a:lvl4pPr>
    <a:lvl5pPr marL="1828800" algn="l" rtl="0" fontAlgn="base">
      <a:spcBef>
        <a:spcPct val="0"/>
      </a:spcBef>
      <a:spcAft>
        <a:spcPct val="0"/>
      </a:spcAft>
      <a:defRPr sz="2000" kern="1200" baseline="-25000">
        <a:solidFill>
          <a:schemeClr val="tx1"/>
        </a:solidFill>
        <a:latin typeface="Times New Roman" pitchFamily="18" charset="0"/>
        <a:ea typeface="+mn-ea"/>
        <a:cs typeface="+mn-cs"/>
      </a:defRPr>
    </a:lvl5pPr>
    <a:lvl6pPr marL="2286000" algn="l" defTabSz="914400" rtl="0" eaLnBrk="1" latinLnBrk="0" hangingPunct="1">
      <a:defRPr sz="2000" kern="1200" baseline="-25000">
        <a:solidFill>
          <a:schemeClr val="tx1"/>
        </a:solidFill>
        <a:latin typeface="Times New Roman" pitchFamily="18" charset="0"/>
        <a:ea typeface="+mn-ea"/>
        <a:cs typeface="+mn-cs"/>
      </a:defRPr>
    </a:lvl6pPr>
    <a:lvl7pPr marL="2743200" algn="l" defTabSz="914400" rtl="0" eaLnBrk="1" latinLnBrk="0" hangingPunct="1">
      <a:defRPr sz="2000" kern="1200" baseline="-25000">
        <a:solidFill>
          <a:schemeClr val="tx1"/>
        </a:solidFill>
        <a:latin typeface="Times New Roman" pitchFamily="18" charset="0"/>
        <a:ea typeface="+mn-ea"/>
        <a:cs typeface="+mn-cs"/>
      </a:defRPr>
    </a:lvl7pPr>
    <a:lvl8pPr marL="3200400" algn="l" defTabSz="914400" rtl="0" eaLnBrk="1" latinLnBrk="0" hangingPunct="1">
      <a:defRPr sz="2000" kern="1200" baseline="-25000">
        <a:solidFill>
          <a:schemeClr val="tx1"/>
        </a:solidFill>
        <a:latin typeface="Times New Roman" pitchFamily="18" charset="0"/>
        <a:ea typeface="+mn-ea"/>
        <a:cs typeface="+mn-cs"/>
      </a:defRPr>
    </a:lvl8pPr>
    <a:lvl9pPr marL="3657600" algn="l" defTabSz="914400" rtl="0" eaLnBrk="1" latinLnBrk="0" hangingPunct="1">
      <a:defRPr sz="2000" kern="1200" baseline="-250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8">
          <p15:clr>
            <a:srgbClr val="A4A3A4"/>
          </p15:clr>
        </p15:guide>
        <p15:guide id="2" pos="2880">
          <p15:clr>
            <a:srgbClr val="A4A3A4"/>
          </p15:clr>
        </p15:guide>
      </p15:sldGuideLst>
    </p:ext>
    <p:ext uri="{2D200454-40CA-4A62-9FC3-DE9A4176ACB9}">
      <p15:notesGuideLst xmlns:p15="http://schemas.microsoft.com/office/powerpoint/2012/main">
        <p15:guide id="1" orient="horz" pos="30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9999"/>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58" autoAdjust="0"/>
    <p:restoredTop sz="88530" autoAdjust="0"/>
  </p:normalViewPr>
  <p:slideViewPr>
    <p:cSldViewPr snapToGrid="0">
      <p:cViewPr varScale="1">
        <p:scale>
          <a:sx n="92" d="100"/>
          <a:sy n="92" d="100"/>
        </p:scale>
        <p:origin x="642" y="78"/>
      </p:cViewPr>
      <p:guideLst>
        <p:guide orient="horz" pos="2168"/>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66" d="100"/>
          <a:sy n="66" d="100"/>
        </p:scale>
        <p:origin x="-1428" y="264"/>
      </p:cViewPr>
      <p:guideLst>
        <p:guide orient="horz" pos="3025"/>
        <p:guide pos="2304"/>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3135313" cy="458788"/>
          </a:xfrm>
          <a:prstGeom prst="rect">
            <a:avLst/>
          </a:prstGeom>
          <a:noFill/>
          <a:ln w="9525">
            <a:noFill/>
            <a:miter lim="800000"/>
            <a:headEnd/>
            <a:tailEnd/>
          </a:ln>
          <a:effectLst/>
        </p:spPr>
        <p:txBody>
          <a:bodyPr vert="horz" wrap="square" lIns="96614" tIns="48306" rIns="96614" bIns="48306" numCol="1" anchor="t" anchorCtr="0" compatLnSpc="1">
            <a:prstTxWarp prst="textNoShape">
              <a:avLst/>
            </a:prstTxWarp>
          </a:bodyPr>
          <a:lstStyle>
            <a:lvl1pPr algn="l" defTabSz="966788" eaLnBrk="0" hangingPunct="0">
              <a:defRPr sz="1200" baseline="0"/>
            </a:lvl1pPr>
          </a:lstStyle>
          <a:p>
            <a:pPr>
              <a:defRPr/>
            </a:pPr>
            <a:endParaRPr lang="en-US"/>
          </a:p>
        </p:txBody>
      </p:sp>
      <p:sp>
        <p:nvSpPr>
          <p:cNvPr id="27651" name="Rectangle 3"/>
          <p:cNvSpPr>
            <a:spLocks noGrp="1" noChangeArrowheads="1"/>
          </p:cNvSpPr>
          <p:nvPr>
            <p:ph type="dt" sz="quarter" idx="1"/>
          </p:nvPr>
        </p:nvSpPr>
        <p:spPr bwMode="auto">
          <a:xfrm>
            <a:off x="4130675" y="0"/>
            <a:ext cx="3211513" cy="458788"/>
          </a:xfrm>
          <a:prstGeom prst="rect">
            <a:avLst/>
          </a:prstGeom>
          <a:noFill/>
          <a:ln w="9525">
            <a:noFill/>
            <a:miter lim="800000"/>
            <a:headEnd/>
            <a:tailEnd/>
          </a:ln>
          <a:effectLst/>
        </p:spPr>
        <p:txBody>
          <a:bodyPr vert="horz" wrap="square" lIns="96614" tIns="48306" rIns="96614" bIns="48306" numCol="1" anchor="t" anchorCtr="0" compatLnSpc="1">
            <a:prstTxWarp prst="textNoShape">
              <a:avLst/>
            </a:prstTxWarp>
          </a:bodyPr>
          <a:lstStyle>
            <a:lvl1pPr algn="r" defTabSz="966788" eaLnBrk="0" hangingPunct="0">
              <a:defRPr sz="1200" baseline="0"/>
            </a:lvl1pPr>
          </a:lstStyle>
          <a:p>
            <a:pPr>
              <a:defRPr/>
            </a:pPr>
            <a:endParaRPr lang="en-US"/>
          </a:p>
        </p:txBody>
      </p:sp>
      <p:sp>
        <p:nvSpPr>
          <p:cNvPr id="27652" name="Rectangle 4"/>
          <p:cNvSpPr>
            <a:spLocks noGrp="1" noChangeArrowheads="1"/>
          </p:cNvSpPr>
          <p:nvPr>
            <p:ph type="ftr" sz="quarter" idx="2"/>
          </p:nvPr>
        </p:nvSpPr>
        <p:spPr bwMode="auto">
          <a:xfrm>
            <a:off x="0" y="9142413"/>
            <a:ext cx="3135313" cy="458787"/>
          </a:xfrm>
          <a:prstGeom prst="rect">
            <a:avLst/>
          </a:prstGeom>
          <a:noFill/>
          <a:ln w="9525">
            <a:noFill/>
            <a:miter lim="800000"/>
            <a:headEnd/>
            <a:tailEnd/>
          </a:ln>
          <a:effectLst/>
        </p:spPr>
        <p:txBody>
          <a:bodyPr vert="horz" wrap="square" lIns="96614" tIns="48306" rIns="96614" bIns="48306" numCol="1" anchor="b" anchorCtr="0" compatLnSpc="1">
            <a:prstTxWarp prst="textNoShape">
              <a:avLst/>
            </a:prstTxWarp>
          </a:bodyPr>
          <a:lstStyle>
            <a:lvl1pPr algn="l" defTabSz="966788" eaLnBrk="0" hangingPunct="0">
              <a:defRPr sz="1200" baseline="0"/>
            </a:lvl1pPr>
          </a:lstStyle>
          <a:p>
            <a:pPr>
              <a:defRPr/>
            </a:pPr>
            <a:endParaRPr lang="en-US"/>
          </a:p>
        </p:txBody>
      </p:sp>
      <p:sp>
        <p:nvSpPr>
          <p:cNvPr id="27653" name="Rectangle 5"/>
          <p:cNvSpPr>
            <a:spLocks noGrp="1" noChangeArrowheads="1"/>
          </p:cNvSpPr>
          <p:nvPr>
            <p:ph type="sldNum" sz="quarter" idx="3"/>
          </p:nvPr>
        </p:nvSpPr>
        <p:spPr bwMode="auto">
          <a:xfrm>
            <a:off x="4130675" y="9142413"/>
            <a:ext cx="3211513" cy="458787"/>
          </a:xfrm>
          <a:prstGeom prst="rect">
            <a:avLst/>
          </a:prstGeom>
          <a:noFill/>
          <a:ln w="9525">
            <a:noFill/>
            <a:miter lim="800000"/>
            <a:headEnd/>
            <a:tailEnd/>
          </a:ln>
          <a:effectLst/>
        </p:spPr>
        <p:txBody>
          <a:bodyPr vert="horz" wrap="square" lIns="96614" tIns="48306" rIns="96614" bIns="48306" numCol="1" anchor="b" anchorCtr="0" compatLnSpc="1">
            <a:prstTxWarp prst="textNoShape">
              <a:avLst/>
            </a:prstTxWarp>
          </a:bodyPr>
          <a:lstStyle>
            <a:lvl1pPr algn="r" defTabSz="966788" eaLnBrk="0" hangingPunct="0">
              <a:defRPr sz="1200" baseline="0"/>
            </a:lvl1pPr>
          </a:lstStyle>
          <a:p>
            <a:pPr>
              <a:defRPr/>
            </a:pPr>
            <a:fld id="{02755D5D-71FA-45A6-9B96-76A5800F6EA6}" type="slidenum">
              <a:rPr lang="en-US"/>
              <a:pPr>
                <a:defRPr/>
              </a:pPr>
              <a:t>‹N›</a:t>
            </a:fld>
            <a:endParaRPr lang="en-US"/>
          </a:p>
        </p:txBody>
      </p:sp>
    </p:spTree>
    <p:extLst>
      <p:ext uri="{BB962C8B-B14F-4D97-AF65-F5344CB8AC3E}">
        <p14:creationId xmlns:p14="http://schemas.microsoft.com/office/powerpoint/2010/main" val="4492800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101967" tIns="50984" rIns="101967" bIns="50984" numCol="1" anchor="t" anchorCtr="0" compatLnSpc="1">
            <a:prstTxWarp prst="textNoShape">
              <a:avLst/>
            </a:prstTxWarp>
          </a:bodyPr>
          <a:lstStyle>
            <a:lvl1pPr algn="l" defTabSz="1020763" eaLnBrk="0" hangingPunct="0">
              <a:defRPr sz="1400" baseline="0"/>
            </a:lvl1pPr>
          </a:lstStyle>
          <a:p>
            <a:pPr>
              <a:defRPr/>
            </a:pPr>
            <a:endParaRPr lang="en-US"/>
          </a:p>
        </p:txBody>
      </p:sp>
      <p:sp>
        <p:nvSpPr>
          <p:cNvPr id="5123"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101967" tIns="50984" rIns="101967" bIns="50984" numCol="1" anchor="t" anchorCtr="0" compatLnSpc="1">
            <a:prstTxWarp prst="textNoShape">
              <a:avLst/>
            </a:prstTxWarp>
          </a:bodyPr>
          <a:lstStyle>
            <a:lvl1pPr algn="r" defTabSz="1020763" eaLnBrk="0" hangingPunct="0">
              <a:defRPr sz="1400" baseline="0"/>
            </a:lvl1pPr>
          </a:lstStyle>
          <a:p>
            <a:pPr>
              <a:defRPr/>
            </a:pPr>
            <a:endParaRPr lang="en-US"/>
          </a:p>
        </p:txBody>
      </p:sp>
      <p:sp>
        <p:nvSpPr>
          <p:cNvPr id="2560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101967" tIns="50984" rIns="101967" bIns="509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101967" tIns="50984" rIns="101967" bIns="50984" numCol="1" anchor="b" anchorCtr="0" compatLnSpc="1">
            <a:prstTxWarp prst="textNoShape">
              <a:avLst/>
            </a:prstTxWarp>
          </a:bodyPr>
          <a:lstStyle>
            <a:lvl1pPr algn="l" defTabSz="1020763" eaLnBrk="0" hangingPunct="0">
              <a:defRPr sz="1400" baseline="0"/>
            </a:lvl1pPr>
          </a:lstStyle>
          <a:p>
            <a:pPr>
              <a:defRPr/>
            </a:pPr>
            <a:endParaRPr lang="en-US"/>
          </a:p>
        </p:txBody>
      </p:sp>
      <p:sp>
        <p:nvSpPr>
          <p:cNvPr id="5127"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101967" tIns="50984" rIns="101967" bIns="50984" numCol="1" anchor="b" anchorCtr="0" compatLnSpc="1">
            <a:prstTxWarp prst="textNoShape">
              <a:avLst/>
            </a:prstTxWarp>
          </a:bodyPr>
          <a:lstStyle>
            <a:lvl1pPr algn="r" defTabSz="1020763" eaLnBrk="0" hangingPunct="0">
              <a:defRPr sz="1400" baseline="0"/>
            </a:lvl1pPr>
          </a:lstStyle>
          <a:p>
            <a:pPr>
              <a:defRPr/>
            </a:pPr>
            <a:fld id="{EF5C78C3-D35A-4A31-8D31-50E6FA7E2D8A}" type="slidenum">
              <a:rPr lang="en-US"/>
              <a:pPr>
                <a:defRPr/>
              </a:pPr>
              <a:t>‹N›</a:t>
            </a:fld>
            <a:endParaRPr lang="en-US"/>
          </a:p>
        </p:txBody>
      </p:sp>
    </p:spTree>
    <p:extLst>
      <p:ext uri="{BB962C8B-B14F-4D97-AF65-F5344CB8AC3E}">
        <p14:creationId xmlns:p14="http://schemas.microsoft.com/office/powerpoint/2010/main" val="151723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egnaposto immagine diapositiva 1"/>
          <p:cNvSpPr>
            <a:spLocks noGrp="1" noRot="1" noChangeAspect="1" noChangeArrowheads="1" noTextEdit="1"/>
          </p:cNvSpPr>
          <p:nvPr>
            <p:ph type="sldImg"/>
          </p:nvPr>
        </p:nvSpPr>
        <p:spPr>
          <a:ln/>
        </p:spPr>
      </p:sp>
      <p:sp>
        <p:nvSpPr>
          <p:cNvPr id="2457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458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14F47141-D0FE-4812-8D0E-50873AAFFD08}" type="slidenum">
              <a:rPr lang="it-IT" altLang="it-IT" b="0" smtClean="0">
                <a:solidFill>
                  <a:srgbClr val="000000"/>
                </a:solidFill>
              </a:rPr>
              <a:pPr/>
              <a:t>1</a:t>
            </a:fld>
            <a:endParaRPr lang="it-IT" altLang="it-IT" b="0">
              <a:solidFill>
                <a:srgbClr val="000000"/>
              </a:solidFill>
            </a:endParaRPr>
          </a:p>
        </p:txBody>
      </p:sp>
    </p:spTree>
    <p:extLst>
      <p:ext uri="{BB962C8B-B14F-4D97-AF65-F5344CB8AC3E}">
        <p14:creationId xmlns:p14="http://schemas.microsoft.com/office/powerpoint/2010/main" val="2917135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a:p>
        </p:txBody>
      </p:sp>
      <p:sp>
        <p:nvSpPr>
          <p:cNvPr id="4" name="Segnaposto numero diapositiva 3"/>
          <p:cNvSpPr>
            <a:spLocks noGrp="1"/>
          </p:cNvSpPr>
          <p:nvPr>
            <p:ph type="sldNum" sz="quarter" idx="10"/>
          </p:nvPr>
        </p:nvSpPr>
        <p:spPr/>
        <p:txBody>
          <a:bodyPr/>
          <a:lstStyle/>
          <a:p>
            <a:pPr>
              <a:defRPr/>
            </a:pPr>
            <a:fld id="{EF5C78C3-D35A-4A31-8D31-50E6FA7E2D8A}" type="slidenum">
              <a:rPr lang="en-US" smtClean="0"/>
              <a:pPr>
                <a:defRPr/>
              </a:pPr>
              <a:t>10</a:t>
            </a:fld>
            <a:endParaRPr lang="en-US"/>
          </a:p>
        </p:txBody>
      </p:sp>
    </p:spTree>
    <p:extLst>
      <p:ext uri="{BB962C8B-B14F-4D97-AF65-F5344CB8AC3E}">
        <p14:creationId xmlns:p14="http://schemas.microsoft.com/office/powerpoint/2010/main" val="22196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7"/>
          <p:cNvSpPr>
            <a:spLocks noGrp="1" noChangeArrowheads="1"/>
          </p:cNvSpPr>
          <p:nvPr>
            <p:ph type="sldNum" sz="quarter" idx="5"/>
          </p:nvPr>
        </p:nvSpPr>
        <p:spPr>
          <a:noFill/>
        </p:spPr>
        <p:txBody>
          <a:bodyPr/>
          <a:lstStyle/>
          <a:p>
            <a:fld id="{F33080F4-24E8-49A6-B23C-B60CA337623E}" type="slidenum">
              <a:rPr lang="en-US" smtClean="0"/>
              <a:pPr/>
              <a:t>11</a:t>
            </a:fld>
            <a:endParaRPr lang="en-US"/>
          </a:p>
        </p:txBody>
      </p:sp>
      <p:sp>
        <p:nvSpPr>
          <p:cNvPr id="421890" name="Rectangle 2"/>
          <p:cNvSpPr>
            <a:spLocks noGrp="1" noRot="1" noChangeAspect="1" noChangeArrowheads="1" noTextEdit="1"/>
          </p:cNvSpPr>
          <p:nvPr>
            <p:ph type="sldImg"/>
          </p:nvPr>
        </p:nvSpPr>
        <p:spPr>
          <a:xfrm>
            <a:off x="1255713" y="720725"/>
            <a:ext cx="4800600" cy="3600450"/>
          </a:xfrm>
          <a:solidFill>
            <a:srgbClr val="FFFFFF"/>
          </a:solidFill>
          <a:ln/>
        </p:spPr>
      </p:sp>
      <p:sp>
        <p:nvSpPr>
          <p:cNvPr id="421891"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lIns="95312" tIns="47656" rIns="95312" bIns="47656"/>
          <a:lstStyle/>
          <a:p>
            <a:endParaRPr lang="it-IT"/>
          </a:p>
        </p:txBody>
      </p:sp>
    </p:spTree>
    <p:extLst>
      <p:ext uri="{BB962C8B-B14F-4D97-AF65-F5344CB8AC3E}">
        <p14:creationId xmlns:p14="http://schemas.microsoft.com/office/powerpoint/2010/main" val="204046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7"/>
          <p:cNvSpPr>
            <a:spLocks noGrp="1" noChangeArrowheads="1"/>
          </p:cNvSpPr>
          <p:nvPr>
            <p:ph type="sldNum" sz="quarter" idx="5"/>
          </p:nvPr>
        </p:nvSpPr>
        <p:spPr>
          <a:noFill/>
        </p:spPr>
        <p:txBody>
          <a:bodyPr/>
          <a:lstStyle/>
          <a:p>
            <a:fld id="{7F944F62-BB6C-46CF-9299-B853E17BDF72}" type="slidenum">
              <a:rPr lang="en-US" smtClean="0"/>
              <a:pPr/>
              <a:t>12</a:t>
            </a:fld>
            <a:endParaRPr lang="en-US"/>
          </a:p>
        </p:txBody>
      </p:sp>
      <p:sp>
        <p:nvSpPr>
          <p:cNvPr id="423938" name="Rectangle 2"/>
          <p:cNvSpPr>
            <a:spLocks noGrp="1" noRot="1" noChangeAspect="1" noChangeArrowheads="1" noTextEdit="1"/>
          </p:cNvSpPr>
          <p:nvPr>
            <p:ph type="sldImg"/>
          </p:nvPr>
        </p:nvSpPr>
        <p:spPr>
          <a:xfrm>
            <a:off x="1255713" y="720725"/>
            <a:ext cx="4800600" cy="3600450"/>
          </a:xfrm>
          <a:solidFill>
            <a:srgbClr val="FFFFFF"/>
          </a:solidFill>
          <a:ln/>
        </p:spPr>
      </p:sp>
      <p:sp>
        <p:nvSpPr>
          <p:cNvPr id="423939"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lIns="95312" tIns="47656" rIns="95312" bIns="47656"/>
          <a:lstStyle/>
          <a:p>
            <a:endParaRPr lang="it-IT"/>
          </a:p>
        </p:txBody>
      </p:sp>
    </p:spTree>
    <p:extLst>
      <p:ext uri="{BB962C8B-B14F-4D97-AF65-F5344CB8AC3E}">
        <p14:creationId xmlns:p14="http://schemas.microsoft.com/office/powerpoint/2010/main" val="225418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7"/>
          <p:cNvSpPr>
            <a:spLocks noGrp="1" noChangeArrowheads="1"/>
          </p:cNvSpPr>
          <p:nvPr>
            <p:ph type="sldNum" sz="quarter" idx="5"/>
          </p:nvPr>
        </p:nvSpPr>
        <p:spPr>
          <a:noFill/>
        </p:spPr>
        <p:txBody>
          <a:bodyPr/>
          <a:lstStyle/>
          <a:p>
            <a:fld id="{5AF5F783-F1CA-43B7-9D84-CDA170B6A472}" type="slidenum">
              <a:rPr lang="en-US" smtClean="0"/>
              <a:pPr/>
              <a:t>13</a:t>
            </a:fld>
            <a:endParaRPr lang="en-US"/>
          </a:p>
        </p:txBody>
      </p:sp>
      <p:sp>
        <p:nvSpPr>
          <p:cNvPr id="425986" name="Rectangle 2"/>
          <p:cNvSpPr>
            <a:spLocks noGrp="1" noRot="1" noChangeAspect="1" noChangeArrowheads="1" noTextEdit="1"/>
          </p:cNvSpPr>
          <p:nvPr>
            <p:ph type="sldImg"/>
          </p:nvPr>
        </p:nvSpPr>
        <p:spPr>
          <a:xfrm>
            <a:off x="1255713" y="720725"/>
            <a:ext cx="4800600" cy="3600450"/>
          </a:xfrm>
          <a:solidFill>
            <a:srgbClr val="FFFFFF"/>
          </a:solidFill>
          <a:ln/>
        </p:spPr>
      </p:sp>
      <p:sp>
        <p:nvSpPr>
          <p:cNvPr id="425987"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lIns="95312" tIns="47656" rIns="95312" bIns="47656"/>
          <a:lstStyle/>
          <a:p>
            <a:endParaRPr lang="it-IT"/>
          </a:p>
        </p:txBody>
      </p:sp>
    </p:spTree>
    <p:extLst>
      <p:ext uri="{BB962C8B-B14F-4D97-AF65-F5344CB8AC3E}">
        <p14:creationId xmlns:p14="http://schemas.microsoft.com/office/powerpoint/2010/main" val="2337141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7"/>
          <p:cNvSpPr>
            <a:spLocks noGrp="1" noChangeArrowheads="1"/>
          </p:cNvSpPr>
          <p:nvPr>
            <p:ph type="sldNum" sz="quarter" idx="5"/>
          </p:nvPr>
        </p:nvSpPr>
        <p:spPr>
          <a:noFill/>
        </p:spPr>
        <p:txBody>
          <a:bodyPr/>
          <a:lstStyle/>
          <a:p>
            <a:fld id="{D16B7879-2925-4888-9FC1-EE65AA7B857E}" type="slidenum">
              <a:rPr lang="en-US" smtClean="0"/>
              <a:pPr/>
              <a:t>14</a:t>
            </a:fld>
            <a:endParaRPr lang="en-US"/>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1361293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5" name="Rectangle 7"/>
          <p:cNvSpPr>
            <a:spLocks noGrp="1" noChangeArrowheads="1"/>
          </p:cNvSpPr>
          <p:nvPr>
            <p:ph type="sldNum" sz="quarter" idx="5"/>
          </p:nvPr>
        </p:nvSpPr>
        <p:spPr>
          <a:noFill/>
        </p:spPr>
        <p:txBody>
          <a:bodyPr/>
          <a:lstStyle/>
          <a:p>
            <a:fld id="{9A1F116F-0BAE-4D39-9C9E-366CA8EE591C}" type="slidenum">
              <a:rPr lang="en-US" smtClean="0"/>
              <a:pPr/>
              <a:t>15</a:t>
            </a:fld>
            <a:endParaRPr lang="en-US"/>
          </a:p>
        </p:txBody>
      </p:sp>
      <p:sp>
        <p:nvSpPr>
          <p:cNvPr id="436226" name="Rectangle 2"/>
          <p:cNvSpPr>
            <a:spLocks noGrp="1" noRot="1" noChangeAspect="1" noChangeArrowheads="1" noTextEdit="1"/>
          </p:cNvSpPr>
          <p:nvPr>
            <p:ph type="sldImg"/>
          </p:nvPr>
        </p:nvSpPr>
        <p:spPr>
          <a:xfrm>
            <a:off x="1255713" y="720725"/>
            <a:ext cx="4800600" cy="3600450"/>
          </a:xfrm>
          <a:solidFill>
            <a:srgbClr val="FFFFFF"/>
          </a:solidFill>
          <a:ln/>
        </p:spPr>
      </p:sp>
      <p:sp>
        <p:nvSpPr>
          <p:cNvPr id="436227" name="Rectangle 3"/>
          <p:cNvSpPr>
            <a:spLocks noGrp="1" noChangeArrowheads="1"/>
          </p:cNvSpPr>
          <p:nvPr>
            <p:ph type="body" idx="1"/>
          </p:nvPr>
        </p:nvSpPr>
        <p:spPr>
          <a:xfrm>
            <a:off x="974725" y="4556125"/>
            <a:ext cx="5365750" cy="4324350"/>
          </a:xfrm>
          <a:solidFill>
            <a:srgbClr val="FFFFFF"/>
          </a:solidFill>
          <a:ln>
            <a:solidFill>
              <a:srgbClr val="000000"/>
            </a:solidFill>
          </a:ln>
        </p:spPr>
        <p:txBody>
          <a:bodyPr lIns="95312" tIns="47656" rIns="95312" bIns="47656"/>
          <a:lstStyle/>
          <a:p>
            <a:endParaRPr lang="it-IT"/>
          </a:p>
        </p:txBody>
      </p:sp>
    </p:spTree>
    <p:extLst>
      <p:ext uri="{BB962C8B-B14F-4D97-AF65-F5344CB8AC3E}">
        <p14:creationId xmlns:p14="http://schemas.microsoft.com/office/powerpoint/2010/main" val="2992101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Rectangle 7"/>
          <p:cNvSpPr>
            <a:spLocks noGrp="1" noChangeArrowheads="1"/>
          </p:cNvSpPr>
          <p:nvPr>
            <p:ph type="sldNum" sz="quarter" idx="5"/>
          </p:nvPr>
        </p:nvSpPr>
        <p:spPr>
          <a:noFill/>
        </p:spPr>
        <p:txBody>
          <a:bodyPr/>
          <a:lstStyle/>
          <a:p>
            <a:fld id="{AC0B95D8-FF3A-4514-80B0-7380D839699A}" type="slidenum">
              <a:rPr lang="en-US" smtClean="0"/>
              <a:pPr/>
              <a:t>16</a:t>
            </a:fld>
            <a:endParaRPr lang="en-US"/>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172281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Rectangle 7"/>
          <p:cNvSpPr>
            <a:spLocks noGrp="1" noChangeArrowheads="1"/>
          </p:cNvSpPr>
          <p:nvPr>
            <p:ph type="sldNum" sz="quarter" idx="5"/>
          </p:nvPr>
        </p:nvSpPr>
        <p:spPr>
          <a:noFill/>
        </p:spPr>
        <p:txBody>
          <a:bodyPr/>
          <a:lstStyle/>
          <a:p>
            <a:fld id="{9F9F2446-6BE3-43FB-B4AC-D905F84C7DE0}" type="slidenum">
              <a:rPr lang="en-US" smtClean="0"/>
              <a:pPr/>
              <a:t>2</a:t>
            </a:fld>
            <a:endParaRPr lang="en-US"/>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399838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7"/>
          <p:cNvSpPr>
            <a:spLocks noGrp="1" noChangeArrowheads="1"/>
          </p:cNvSpPr>
          <p:nvPr>
            <p:ph type="sldNum" sz="quarter" idx="5"/>
          </p:nvPr>
        </p:nvSpPr>
        <p:spPr>
          <a:noFill/>
        </p:spPr>
        <p:txBody>
          <a:bodyPr/>
          <a:lstStyle/>
          <a:p>
            <a:fld id="{0625B297-C604-4127-BEBA-22DDA4DD01A5}" type="slidenum">
              <a:rPr lang="en-US" smtClean="0"/>
              <a:pPr/>
              <a:t>3</a:t>
            </a:fld>
            <a:endParaRPr lang="en-US"/>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347499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7"/>
          <p:cNvSpPr>
            <a:spLocks noGrp="1" noChangeArrowheads="1"/>
          </p:cNvSpPr>
          <p:nvPr>
            <p:ph type="sldNum" sz="quarter" idx="5"/>
          </p:nvPr>
        </p:nvSpPr>
        <p:spPr>
          <a:noFill/>
        </p:spPr>
        <p:txBody>
          <a:bodyPr/>
          <a:lstStyle/>
          <a:p>
            <a:fld id="{E74C3045-1822-4C20-8D45-6218187DB3EA}" type="slidenum">
              <a:rPr lang="en-US" smtClean="0"/>
              <a:pPr/>
              <a:t>4</a:t>
            </a:fld>
            <a:endParaRPr lang="en-US"/>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2251723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7"/>
          <p:cNvSpPr>
            <a:spLocks noGrp="1" noChangeArrowheads="1"/>
          </p:cNvSpPr>
          <p:nvPr>
            <p:ph type="sldNum" sz="quarter" idx="5"/>
          </p:nvPr>
        </p:nvSpPr>
        <p:spPr>
          <a:noFill/>
        </p:spPr>
        <p:txBody>
          <a:bodyPr/>
          <a:lstStyle/>
          <a:p>
            <a:fld id="{53425722-1750-4155-8B5B-EF2C23AD430B}" type="slidenum">
              <a:rPr lang="en-US" smtClean="0"/>
              <a:pPr/>
              <a:t>5</a:t>
            </a:fld>
            <a:endParaRPr lang="en-US"/>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2676528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a:p>
        </p:txBody>
      </p:sp>
      <p:sp>
        <p:nvSpPr>
          <p:cNvPr id="4" name="Segnaposto numero diapositiva 3"/>
          <p:cNvSpPr>
            <a:spLocks noGrp="1"/>
          </p:cNvSpPr>
          <p:nvPr>
            <p:ph type="sldNum" sz="quarter" idx="10"/>
          </p:nvPr>
        </p:nvSpPr>
        <p:spPr/>
        <p:txBody>
          <a:bodyPr/>
          <a:lstStyle/>
          <a:p>
            <a:pPr>
              <a:defRPr/>
            </a:pPr>
            <a:fld id="{EF5C78C3-D35A-4A31-8D31-50E6FA7E2D8A}" type="slidenum">
              <a:rPr lang="en-US" smtClean="0"/>
              <a:pPr>
                <a:defRPr/>
              </a:pPr>
              <a:t>6</a:t>
            </a:fld>
            <a:endParaRPr lang="en-US"/>
          </a:p>
        </p:txBody>
      </p:sp>
    </p:spTree>
    <p:extLst>
      <p:ext uri="{BB962C8B-B14F-4D97-AF65-F5344CB8AC3E}">
        <p14:creationId xmlns:p14="http://schemas.microsoft.com/office/powerpoint/2010/main" val="2928084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a:p>
        </p:txBody>
      </p:sp>
      <p:sp>
        <p:nvSpPr>
          <p:cNvPr id="4" name="Segnaposto numero diapositiva 3"/>
          <p:cNvSpPr>
            <a:spLocks noGrp="1"/>
          </p:cNvSpPr>
          <p:nvPr>
            <p:ph type="sldNum" sz="quarter" idx="10"/>
          </p:nvPr>
        </p:nvSpPr>
        <p:spPr/>
        <p:txBody>
          <a:bodyPr/>
          <a:lstStyle/>
          <a:p>
            <a:pPr>
              <a:defRPr/>
            </a:pPr>
            <a:fld id="{EF5C78C3-D35A-4A31-8D31-50E6FA7E2D8A}" type="slidenum">
              <a:rPr lang="en-US" smtClean="0"/>
              <a:pPr>
                <a:defRPr/>
              </a:pPr>
              <a:t>7</a:t>
            </a:fld>
            <a:endParaRPr lang="en-US"/>
          </a:p>
        </p:txBody>
      </p:sp>
    </p:spTree>
    <p:extLst>
      <p:ext uri="{BB962C8B-B14F-4D97-AF65-F5344CB8AC3E}">
        <p14:creationId xmlns:p14="http://schemas.microsoft.com/office/powerpoint/2010/main" val="3770689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7"/>
          <p:cNvSpPr>
            <a:spLocks noGrp="1" noChangeArrowheads="1"/>
          </p:cNvSpPr>
          <p:nvPr>
            <p:ph type="sldNum" sz="quarter" idx="5"/>
          </p:nvPr>
        </p:nvSpPr>
        <p:spPr>
          <a:noFill/>
        </p:spPr>
        <p:txBody>
          <a:bodyPr/>
          <a:lstStyle/>
          <a:p>
            <a:fld id="{A9A2E8E5-013C-4626-803A-E28E4026B2D9}" type="slidenum">
              <a:rPr lang="en-US" smtClean="0"/>
              <a:pPr/>
              <a:t>8</a:t>
            </a:fld>
            <a:endParaRPr lang="en-US"/>
          </a:p>
        </p:txBody>
      </p:sp>
      <p:sp>
        <p:nvSpPr>
          <p:cNvPr id="415746" name="Rectangle 2"/>
          <p:cNvSpPr>
            <a:spLocks noGrp="1" noRot="1" noChangeAspect="1" noChangeArrowheads="1" noTextEdit="1"/>
          </p:cNvSpPr>
          <p:nvPr>
            <p:ph type="sldImg"/>
          </p:nvPr>
        </p:nvSpPr>
        <p:spPr>
          <a:xfrm>
            <a:off x="1255713" y="720725"/>
            <a:ext cx="4800600" cy="3600450"/>
          </a:xfrm>
          <a:solidFill>
            <a:srgbClr val="FFFFFF"/>
          </a:solidFill>
          <a:ln/>
        </p:spPr>
      </p:sp>
      <p:sp>
        <p:nvSpPr>
          <p:cNvPr id="415747"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lIns="95312" tIns="47656" rIns="95312" bIns="47656"/>
          <a:lstStyle/>
          <a:p>
            <a:endParaRPr lang="it-IT"/>
          </a:p>
        </p:txBody>
      </p:sp>
    </p:spTree>
    <p:extLst>
      <p:ext uri="{BB962C8B-B14F-4D97-AF65-F5344CB8AC3E}">
        <p14:creationId xmlns:p14="http://schemas.microsoft.com/office/powerpoint/2010/main" val="164820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en-US"/>
          </a:p>
        </p:txBody>
      </p:sp>
      <p:sp>
        <p:nvSpPr>
          <p:cNvPr id="4" name="Segnaposto numero diapositiva 3"/>
          <p:cNvSpPr>
            <a:spLocks noGrp="1"/>
          </p:cNvSpPr>
          <p:nvPr>
            <p:ph type="sldNum" sz="quarter" idx="10"/>
          </p:nvPr>
        </p:nvSpPr>
        <p:spPr/>
        <p:txBody>
          <a:bodyPr/>
          <a:lstStyle/>
          <a:p>
            <a:pPr>
              <a:defRPr/>
            </a:pPr>
            <a:fld id="{EF5C78C3-D35A-4A31-8D31-50E6FA7E2D8A}" type="slidenum">
              <a:rPr lang="en-US" smtClean="0"/>
              <a:pPr>
                <a:defRPr/>
              </a:pPr>
              <a:t>9</a:t>
            </a:fld>
            <a:endParaRPr lang="en-US"/>
          </a:p>
        </p:txBody>
      </p:sp>
    </p:spTree>
    <p:extLst>
      <p:ext uri="{BB962C8B-B14F-4D97-AF65-F5344CB8AC3E}">
        <p14:creationId xmlns:p14="http://schemas.microsoft.com/office/powerpoint/2010/main" val="3174884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ext Box 1051"/>
          <p:cNvSpPr txBox="1">
            <a:spLocks noChangeArrowheads="1"/>
          </p:cNvSpPr>
          <p:nvPr userDrawn="1"/>
        </p:nvSpPr>
        <p:spPr bwMode="auto">
          <a:xfrm>
            <a:off x="1833563" y="5167313"/>
            <a:ext cx="5913437" cy="1265237"/>
          </a:xfrm>
          <a:prstGeom prst="rect">
            <a:avLst/>
          </a:prstGeom>
          <a:noFill/>
          <a:ln w="9525">
            <a:noFill/>
            <a:miter lim="800000"/>
            <a:headEnd/>
            <a:tailEnd/>
          </a:ln>
          <a:effectLst/>
        </p:spPr>
        <p:txBody>
          <a:bodyPr>
            <a:spAutoFit/>
          </a:bodyPr>
          <a:lstStyle/>
          <a:p>
            <a:pPr algn="ctr" eaLnBrk="0" hangingPunct="0">
              <a:spcBef>
                <a:spcPct val="50000"/>
              </a:spcBef>
              <a:buFont typeface="Wingdings" pitchFamily="2" charset="2"/>
              <a:buNone/>
              <a:defRPr/>
            </a:pPr>
            <a:r>
              <a:rPr lang="en-US" sz="2200" b="1" baseline="0"/>
              <a:t>Charles Kime &amp; Thomas Kaminski</a:t>
            </a:r>
          </a:p>
          <a:p>
            <a:pPr algn="ctr" eaLnBrk="0" hangingPunct="0">
              <a:spcBef>
                <a:spcPct val="50000"/>
              </a:spcBef>
              <a:buFont typeface="Wingdings" pitchFamily="2" charset="2"/>
              <a:buNone/>
              <a:defRPr/>
            </a:pPr>
            <a:r>
              <a:rPr lang="en-US" sz="2200" baseline="0">
                <a:cs typeface="Times New Roman" pitchFamily="18" charset="0"/>
              </a:rPr>
              <a:t>© 2008 Pearson Education, Inc.</a:t>
            </a:r>
            <a:br>
              <a:rPr lang="en-US" sz="2200" baseline="0">
                <a:cs typeface="Times New Roman" pitchFamily="18" charset="0"/>
              </a:rPr>
            </a:br>
            <a:r>
              <a:rPr lang="en-US" sz="2200" baseline="0">
                <a:cs typeface="Times New Roman" pitchFamily="18" charset="0"/>
              </a:rPr>
              <a:t> </a:t>
            </a:r>
            <a:r>
              <a:rPr lang="en-US" sz="1800" baseline="0">
                <a:cs typeface="Times New Roman" pitchFamily="18" charset="0"/>
              </a:rPr>
              <a:t>(Hyperlinks are active in View Show mode)</a:t>
            </a:r>
          </a:p>
        </p:txBody>
      </p:sp>
      <p:sp>
        <p:nvSpPr>
          <p:cNvPr id="3" name="Text Box 1052"/>
          <p:cNvSpPr txBox="1">
            <a:spLocks noChangeArrowheads="1"/>
          </p:cNvSpPr>
          <p:nvPr userDrawn="1"/>
        </p:nvSpPr>
        <p:spPr bwMode="auto">
          <a:xfrm>
            <a:off x="1301750" y="2847975"/>
            <a:ext cx="6978650" cy="1858963"/>
          </a:xfrm>
          <a:prstGeom prst="rect">
            <a:avLst/>
          </a:prstGeom>
          <a:noFill/>
          <a:ln w="9525">
            <a:noFill/>
            <a:miter lim="800000"/>
            <a:headEnd/>
            <a:tailEnd/>
          </a:ln>
          <a:effectLst/>
        </p:spPr>
        <p:txBody>
          <a:bodyPr>
            <a:spAutoFit/>
          </a:bodyPr>
          <a:lstStyle/>
          <a:p>
            <a:pPr algn="ctr" eaLnBrk="0" hangingPunct="0">
              <a:spcBef>
                <a:spcPct val="50000"/>
              </a:spcBef>
              <a:buFont typeface="Wingdings" pitchFamily="2" charset="2"/>
              <a:buNone/>
              <a:defRPr/>
            </a:pPr>
            <a:r>
              <a:rPr lang="en-US" sz="4000" b="1" baseline="0">
                <a:solidFill>
                  <a:srgbClr val="3333FF"/>
                </a:solidFill>
                <a:latin typeface="Helvetica" pitchFamily="34" charset="0"/>
              </a:rPr>
              <a:t>Chapter 2 – Combinational Logic Circuits</a:t>
            </a:r>
          </a:p>
          <a:p>
            <a:pPr algn="ctr" eaLnBrk="0" hangingPunct="0">
              <a:spcBef>
                <a:spcPct val="50000"/>
              </a:spcBef>
              <a:buFont typeface="Wingdings" pitchFamily="2" charset="2"/>
              <a:buNone/>
              <a:defRPr/>
            </a:pPr>
            <a:r>
              <a:rPr lang="en-US" sz="2400" b="1" baseline="0">
                <a:solidFill>
                  <a:srgbClr val="3333FF"/>
                </a:solidFill>
                <a:latin typeface="Helvetica" pitchFamily="34" charset="0"/>
              </a:rPr>
              <a:t>Part 1 – Gate Circuits and Boolean Equations</a:t>
            </a:r>
            <a:endParaRPr lang="en-US" sz="1600" baseline="0">
              <a:solidFill>
                <a:srgbClr val="3333FF"/>
              </a:solidFill>
            </a:endParaRPr>
          </a:p>
        </p:txBody>
      </p:sp>
      <p:sp>
        <p:nvSpPr>
          <p:cNvPr id="4" name="Text Box 1053"/>
          <p:cNvSpPr txBox="1">
            <a:spLocks noChangeArrowheads="1"/>
          </p:cNvSpPr>
          <p:nvPr userDrawn="1"/>
        </p:nvSpPr>
        <p:spPr bwMode="auto">
          <a:xfrm>
            <a:off x="904875" y="2179638"/>
            <a:ext cx="7772400" cy="579437"/>
          </a:xfrm>
          <a:prstGeom prst="rect">
            <a:avLst/>
          </a:prstGeom>
          <a:noFill/>
          <a:ln w="9525">
            <a:noFill/>
            <a:miter lim="800000"/>
            <a:headEnd/>
            <a:tailEnd/>
          </a:ln>
          <a:effectLst/>
        </p:spPr>
        <p:txBody>
          <a:bodyPr>
            <a:spAutoFit/>
          </a:bodyPr>
          <a:lstStyle/>
          <a:p>
            <a:pPr algn="ctr" eaLnBrk="0" hangingPunct="0">
              <a:spcBef>
                <a:spcPct val="50000"/>
              </a:spcBef>
              <a:buFont typeface="Wingdings" pitchFamily="2" charset="2"/>
              <a:buNone/>
              <a:defRPr/>
            </a:pPr>
            <a:r>
              <a:rPr lang="en-US" sz="3200" b="1" baseline="0"/>
              <a:t>Logic and Computer Design Fundamentals</a:t>
            </a:r>
          </a:p>
        </p:txBody>
      </p:sp>
      <p:sp>
        <p:nvSpPr>
          <p:cNvPr id="5" name="Line 1054"/>
          <p:cNvSpPr>
            <a:spLocks noChangeShapeType="1"/>
          </p:cNvSpPr>
          <p:nvPr userDrawn="1"/>
        </p:nvSpPr>
        <p:spPr bwMode="auto">
          <a:xfrm>
            <a:off x="579438" y="1935163"/>
            <a:ext cx="8015287" cy="0"/>
          </a:xfrm>
          <a:prstGeom prst="line">
            <a:avLst/>
          </a:prstGeom>
          <a:noFill/>
          <a:ln w="76200">
            <a:solidFill>
              <a:srgbClr val="3333FF"/>
            </a:solidFill>
            <a:round/>
            <a:headEnd/>
            <a:tailEnd/>
          </a:ln>
          <a:effectLst/>
        </p:spPr>
        <p:txBody>
          <a:bodyPr/>
          <a:lstStyle/>
          <a:p>
            <a:pPr algn="ctr" eaLnBrk="0" hangingPunct="0">
              <a:defRPr/>
            </a:pP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numero diapositiva 3"/>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8745B114-8944-488A-AE0C-1DD8E5BB3C27}" type="slidenum">
              <a:rPr lang="en-US"/>
              <a:pPr>
                <a:defRPr/>
              </a:pPr>
              <a:t>‹N›</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48438" y="0"/>
            <a:ext cx="1943100" cy="6342063"/>
          </a:xfrm>
        </p:spPr>
        <p:txBody>
          <a:bodyPr vert="eaVert"/>
          <a:lstStyle/>
          <a:p>
            <a:r>
              <a:rPr lang="it-IT"/>
              <a:t>Fare clic per modificare lo stile del titolo</a:t>
            </a:r>
            <a:endParaRPr lang="en-US"/>
          </a:p>
        </p:txBody>
      </p:sp>
      <p:sp>
        <p:nvSpPr>
          <p:cNvPr id="3" name="Segnaposto testo verticale 2"/>
          <p:cNvSpPr>
            <a:spLocks noGrp="1"/>
          </p:cNvSpPr>
          <p:nvPr>
            <p:ph type="body" orient="vert" idx="1"/>
          </p:nvPr>
        </p:nvSpPr>
        <p:spPr>
          <a:xfrm>
            <a:off x="715963" y="0"/>
            <a:ext cx="5680075" cy="6342063"/>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numero diapositiva 3"/>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76742957-03AB-49FC-B81C-544670ED60C8}" type="slidenum">
              <a:rPr lang="en-US"/>
              <a:pPr>
                <a:defRPr/>
              </a:pPr>
              <a:t>‹N›</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9144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baseline="0" dirty="0">
              <a:solidFill>
                <a:srgbClr val="FFFFFF"/>
              </a:solidFill>
            </a:endParaRPr>
          </a:p>
        </p:txBody>
      </p:sp>
      <p:pic>
        <p:nvPicPr>
          <p:cNvPr id="3" name="Immagin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6214" y="2269067"/>
            <a:ext cx="624998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4703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27518"/>
            <a:ext cx="9144000" cy="1646767"/>
          </a:xfrm>
          <a:prstGeom prst="rect">
            <a:avLst/>
          </a:prstGeom>
          <a:solidFill>
            <a:srgbClr val="9B0014"/>
          </a:solidFill>
          <a:ln>
            <a:noFill/>
          </a:ln>
        </p:spPr>
        <p:txBody>
          <a:bodyPr wrap="none" rIns="27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1800" baseline="0">
              <a:solidFill>
                <a:srgbClr val="FFFFFF"/>
              </a:solidFill>
            </a:endParaRPr>
          </a:p>
        </p:txBody>
      </p:sp>
      <p:pic>
        <p:nvPicPr>
          <p:cNvPr id="5" name="Immagin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664" y="268818"/>
            <a:ext cx="3387725" cy="125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7"/>
          <p:cNvPicPr>
            <a:picLocks noChangeAspect="1"/>
          </p:cNvPicPr>
          <p:nvPr userDrawn="1"/>
        </p:nvPicPr>
        <p:blipFill>
          <a:blip r:embed="rId3">
            <a:extLst>
              <a:ext uri="{28A0092B-C50C-407E-A947-70E740481C1C}">
                <a14:useLocalDpi xmlns:a14="http://schemas.microsoft.com/office/drawing/2010/main" val="0"/>
              </a:ext>
            </a:extLst>
          </a:blip>
          <a:srcRect t="22408" b="22343"/>
          <a:stretch>
            <a:fillRect/>
          </a:stretch>
        </p:blipFill>
        <p:spPr bwMode="auto">
          <a:xfrm>
            <a:off x="7391400" y="260351"/>
            <a:ext cx="1752600" cy="129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ctrTitle"/>
          </p:nvPr>
        </p:nvSpPr>
        <p:spPr>
          <a:xfrm>
            <a:off x="685800" y="2260616"/>
            <a:ext cx="7772400" cy="1984203"/>
          </a:xfrm>
          <a:prstGeom prst="rect">
            <a:avLst/>
          </a:prstGeom>
        </p:spPr>
        <p:txBody>
          <a:bodyPr/>
          <a:lstStyle>
            <a:lvl1pPr>
              <a:defRPr sz="4000">
                <a:solidFill>
                  <a:srgbClr val="C00000"/>
                </a:solidFill>
              </a:defRPr>
            </a:lvl1pPr>
          </a:lstStyle>
          <a:p>
            <a:r>
              <a:rPr lang="it-IT" dirty="0"/>
              <a:t>Fare clic per modificare lo stile del titolo</a:t>
            </a:r>
          </a:p>
        </p:txBody>
      </p:sp>
      <p:sp>
        <p:nvSpPr>
          <p:cNvPr id="14" name="Segnaposto testo 13"/>
          <p:cNvSpPr>
            <a:spLocks noGrp="1"/>
          </p:cNvSpPr>
          <p:nvPr>
            <p:ph type="body" sz="quarter" idx="10"/>
          </p:nvPr>
        </p:nvSpPr>
        <p:spPr>
          <a:xfrm>
            <a:off x="685801" y="4666884"/>
            <a:ext cx="7832903" cy="863600"/>
          </a:xfrm>
        </p:spPr>
        <p:txBody>
          <a:bodyPr/>
          <a:lstStyle>
            <a:lvl1pPr marL="0" indent="0" algn="ctr">
              <a:buNone/>
              <a:defRPr sz="2800">
                <a:solidFill>
                  <a:srgbClr val="C00000"/>
                </a:solidFill>
              </a:defRPr>
            </a:lvl1pPr>
          </a:lstStyle>
          <a:p>
            <a:pPr lvl="0"/>
            <a:r>
              <a:rPr lang="it-IT" dirty="0"/>
              <a:t>Modifica gli stili del testo dello schema</a:t>
            </a:r>
          </a:p>
        </p:txBody>
      </p:sp>
    </p:spTree>
    <p:extLst>
      <p:ext uri="{BB962C8B-B14F-4D97-AF65-F5344CB8AC3E}">
        <p14:creationId xmlns:p14="http://schemas.microsoft.com/office/powerpoint/2010/main" val="2613975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apositiva titolo">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9144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baseline="0" dirty="0">
              <a:solidFill>
                <a:srgbClr val="FFFFFF"/>
              </a:solidFill>
            </a:endParaRPr>
          </a:p>
        </p:txBody>
      </p:sp>
      <p:pic>
        <p:nvPicPr>
          <p:cNvPr id="3" name="Picture 3" descr="SigilloLogoLAST_WhiteO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81164" y="1706034"/>
            <a:ext cx="5781675" cy="3445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45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0"/>
            <a:ext cx="9144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baseline="0" dirty="0">
              <a:solidFill>
                <a:srgbClr val="FFFFFF"/>
              </a:solidFill>
            </a:endParaRPr>
          </a:p>
        </p:txBody>
      </p:sp>
      <p:sp>
        <p:nvSpPr>
          <p:cNvPr id="3" name="Segnaposto testo 2"/>
          <p:cNvSpPr>
            <a:spLocks noGrp="1"/>
          </p:cNvSpPr>
          <p:nvPr>
            <p:ph type="body" sz="quarter" idx="10"/>
          </p:nvPr>
        </p:nvSpPr>
        <p:spPr>
          <a:xfrm>
            <a:off x="1763714" y="2468033"/>
            <a:ext cx="5616575" cy="1634067"/>
          </a:xfrm>
        </p:spPr>
        <p:txBody>
          <a:bodyPr/>
          <a:lstStyle>
            <a:lvl1pPr marL="0" indent="0" algn="ctr">
              <a:buNone/>
              <a:defRPr sz="2400">
                <a:solidFill>
                  <a:schemeClr val="bg1"/>
                </a:solidFill>
              </a:defRPr>
            </a:lvl1pPr>
          </a:lstStyle>
          <a:p>
            <a:pPr lvl="0"/>
            <a:r>
              <a:rPr lang="it-IT"/>
              <a:t>Modifica gli stili del testo dello schema</a:t>
            </a:r>
          </a:p>
        </p:txBody>
      </p:sp>
    </p:spTree>
    <p:extLst>
      <p:ext uri="{BB962C8B-B14F-4D97-AF65-F5344CB8AC3E}">
        <p14:creationId xmlns:p14="http://schemas.microsoft.com/office/powerpoint/2010/main" val="3224683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1"/>
            <a:ext cx="9144000" cy="1140884"/>
          </a:xfrm>
          <a:prstGeom prst="rect">
            <a:avLst/>
          </a:prstGeom>
          <a:solidFill>
            <a:srgbClr val="9B0014"/>
          </a:solidFill>
          <a:ln>
            <a:noFill/>
          </a:ln>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baseline="0" dirty="0">
              <a:solidFill>
                <a:srgbClr val="FFFFFF"/>
              </a:solidFill>
            </a:endParaRPr>
          </a:p>
        </p:txBody>
      </p:sp>
      <p:pic>
        <p:nvPicPr>
          <p:cNvPr id="5" name="Immagin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33392"/>
          <a:stretch>
            <a:fillRect/>
          </a:stretch>
        </p:blipFill>
        <p:spPr bwMode="auto">
          <a:xfrm>
            <a:off x="90488" y="203200"/>
            <a:ext cx="1428750" cy="79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userDrawn="1"/>
        </p:nvSpPr>
        <p:spPr bwMode="auto">
          <a:xfrm>
            <a:off x="0" y="6335185"/>
            <a:ext cx="9144000" cy="535516"/>
          </a:xfrm>
          <a:prstGeom prst="rect">
            <a:avLst/>
          </a:prstGeom>
          <a:solidFill>
            <a:srgbClr val="9B0014"/>
          </a:solidFill>
          <a:ln>
            <a:noFill/>
          </a:ln>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baseline="0" dirty="0">
              <a:solidFill>
                <a:srgbClr val="FFFFFF"/>
              </a:solidFill>
            </a:endParaRPr>
          </a:p>
        </p:txBody>
      </p:sp>
      <p:pic>
        <p:nvPicPr>
          <p:cNvPr id="9" name="Immagine 10"/>
          <p:cNvPicPr>
            <a:picLocks noChangeAspect="1"/>
          </p:cNvPicPr>
          <p:nvPr userDrawn="1"/>
        </p:nvPicPr>
        <p:blipFill>
          <a:blip r:embed="rId3">
            <a:extLst>
              <a:ext uri="{28A0092B-C50C-407E-A947-70E740481C1C}">
                <a14:useLocalDpi xmlns:a14="http://schemas.microsoft.com/office/drawing/2010/main" val="0"/>
              </a:ext>
            </a:extLst>
          </a:blip>
          <a:srcRect l="1831" t="23801" r="78734" b="24020"/>
          <a:stretch>
            <a:fillRect/>
          </a:stretch>
        </p:blipFill>
        <p:spPr bwMode="auto">
          <a:xfrm>
            <a:off x="1562101" y="171451"/>
            <a:ext cx="239713" cy="85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sellaDiTesto 9"/>
          <p:cNvSpPr txBox="1">
            <a:spLocks noChangeArrowheads="1"/>
          </p:cNvSpPr>
          <p:nvPr userDrawn="1"/>
        </p:nvSpPr>
        <p:spPr bwMode="auto">
          <a:xfrm>
            <a:off x="0" y="6414043"/>
            <a:ext cx="6673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defRPr/>
            </a:pPr>
            <a:r>
              <a:rPr lang="it-IT" altLang="it-IT" sz="1800" b="0" i="1" baseline="0" dirty="0">
                <a:solidFill>
                  <a:srgbClr val="FFFFFF"/>
                </a:solidFill>
              </a:rPr>
              <a:t>A. Gerosa</a:t>
            </a:r>
          </a:p>
        </p:txBody>
      </p:sp>
      <p:sp>
        <p:nvSpPr>
          <p:cNvPr id="11" name="CasellaDiTesto 10"/>
          <p:cNvSpPr txBox="1">
            <a:spLocks noChangeArrowheads="1"/>
          </p:cNvSpPr>
          <p:nvPr userDrawn="1"/>
        </p:nvSpPr>
        <p:spPr bwMode="auto">
          <a:xfrm>
            <a:off x="8539164" y="6352118"/>
            <a:ext cx="6048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defRPr/>
            </a:pPr>
            <a:fld id="{B6EC84E0-D06D-410E-A6CC-5A093DC23851}" type="slidenum">
              <a:rPr lang="it-IT" altLang="it-IT" sz="1800" b="0" i="1" baseline="0" smtClean="0">
                <a:solidFill>
                  <a:srgbClr val="FFFFFF"/>
                </a:solidFill>
              </a:rPr>
              <a:pPr eaLnBrk="0" hangingPunct="0">
                <a:defRPr/>
              </a:pPr>
              <a:t>‹N›</a:t>
            </a:fld>
            <a:endParaRPr lang="it-IT" altLang="it-IT" sz="1800" b="0" i="1" baseline="0">
              <a:solidFill>
                <a:srgbClr val="FFFFFF"/>
              </a:solidFill>
            </a:endParaRPr>
          </a:p>
        </p:txBody>
      </p:sp>
      <p:sp>
        <p:nvSpPr>
          <p:cNvPr id="6" name="Titolo 5"/>
          <p:cNvSpPr>
            <a:spLocks noGrp="1"/>
          </p:cNvSpPr>
          <p:nvPr>
            <p:ph type="title"/>
          </p:nvPr>
        </p:nvSpPr>
        <p:spPr>
          <a:xfrm>
            <a:off x="1845249" y="104583"/>
            <a:ext cx="7251688" cy="971184"/>
          </a:xfrm>
          <a:prstGeom prst="rect">
            <a:avLst/>
          </a:prstGeom>
        </p:spPr>
        <p:txBody>
          <a:bodyPr/>
          <a:lstStyle>
            <a:lvl1pPr algn="r">
              <a:defRPr sz="4000" b="1" cap="small"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it-IT" dirty="0"/>
              <a:t>Fare clic per modificare lo stile del titolo</a:t>
            </a:r>
          </a:p>
        </p:txBody>
      </p:sp>
      <p:sp>
        <p:nvSpPr>
          <p:cNvPr id="8" name="Segnaposto testo 7"/>
          <p:cNvSpPr>
            <a:spLocks noGrp="1"/>
          </p:cNvSpPr>
          <p:nvPr>
            <p:ph type="body" sz="quarter" idx="10"/>
          </p:nvPr>
        </p:nvSpPr>
        <p:spPr>
          <a:xfrm>
            <a:off x="201614" y="1335618"/>
            <a:ext cx="8821737" cy="4986679"/>
          </a:xfrm>
        </p:spPr>
        <p:txBody>
          <a:bodyPr anchor="t"/>
          <a:lstStyle>
            <a:lvl1pPr marL="257175" indent="-257175" algn="l">
              <a:buFont typeface="Arial" panose="020B0604020202020204" pitchFamily="34" charset="0"/>
              <a:buChar char="●"/>
              <a:defRPr sz="3000" b="1"/>
            </a:lvl1pPr>
            <a:lvl2pPr marL="806450" indent="-463550" algn="l">
              <a:buFont typeface="Arial" panose="020B0604020202020204" pitchFamily="34" charset="0"/>
              <a:buChar char="►"/>
              <a:defRPr sz="2800"/>
            </a:lvl2pPr>
            <a:lvl3pPr algn="just">
              <a:defRPr/>
            </a:lvl3pPr>
            <a:lvl4pPr algn="just">
              <a:defRPr/>
            </a:lvl4pPr>
            <a:lvl5pPr algn="just">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812540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1" y="1"/>
            <a:ext cx="9155113" cy="768351"/>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defRPr/>
            </a:pPr>
            <a:endParaRPr lang="it-IT" altLang="it-IT" sz="2400" baseline="0">
              <a:solidFill>
                <a:srgbClr val="FFFFFF"/>
              </a:solidFill>
            </a:endParaRPr>
          </a:p>
        </p:txBody>
      </p:sp>
      <p:pic>
        <p:nvPicPr>
          <p:cNvPr id="3" name="Immagin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2900" y="260351"/>
            <a:ext cx="3036888" cy="22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9469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2" name="Immagin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249767"/>
            <a:ext cx="3325812" cy="23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ttore 1 2"/>
          <p:cNvCxnSpPr>
            <a:cxnSpLocks/>
          </p:cNvCxnSpPr>
          <p:nvPr userDrawn="1"/>
        </p:nvCxnSpPr>
        <p:spPr>
          <a:xfrm>
            <a:off x="1" y="768351"/>
            <a:ext cx="9180513" cy="0"/>
          </a:xfrm>
          <a:prstGeom prst="line">
            <a:avLst/>
          </a:prstGeom>
          <a:ln w="1905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3822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endParaRPr lang="en-US"/>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sz="half" idx="1"/>
          </p:nvPr>
        </p:nvSpPr>
        <p:spPr>
          <a:xfrm>
            <a:off x="7191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46815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endParaRPr lang="en-US"/>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numero diapositiva 6"/>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D68B3EFA-F3F0-469E-BA0F-45E07DFB760C}" type="slidenum">
              <a:rPr lang="en-US"/>
              <a:pPr>
                <a:defRPr/>
              </a:pPr>
              <a:t>‹N›</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numero diapositiva 2"/>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39F8DBB1-261F-44CD-8080-3508BA466112}" type="slidenum">
              <a:rPr lang="en-US"/>
              <a:pPr>
                <a:defRPr/>
              </a:pPr>
              <a:t>‹N›</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numero diapositiva 1"/>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EDC7761E-F0DF-4357-85C9-00A9C97AADA6}" type="slidenum">
              <a:rPr lang="en-US"/>
              <a:pPr>
                <a:defRPr/>
              </a:pPr>
              <a:t>‹N›</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endParaRPr lang="en-US"/>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numero diapositiva 4"/>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8E903E54-0476-48B9-9018-5CC9170BD0B7}" type="slidenum">
              <a:rPr lang="en-US"/>
              <a:pPr>
                <a:defRPr/>
              </a:pPr>
              <a:t>‹N›</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endParaRPr lang="en-US"/>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numero diapositiva 4"/>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0941A353-2DF7-4F19-ABC9-117783AB4F45}" type="slidenum">
              <a:rPr lang="en-US"/>
              <a:pPr>
                <a:defRPr/>
              </a:pPr>
              <a:t>‹N›</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2" name="Text Box 48"/>
          <p:cNvSpPr txBox="1">
            <a:spLocks noChangeArrowheads="1"/>
          </p:cNvSpPr>
          <p:nvPr userDrawn="1"/>
        </p:nvSpPr>
        <p:spPr bwMode="auto">
          <a:xfrm>
            <a:off x="696913" y="6338888"/>
            <a:ext cx="2728912" cy="519112"/>
          </a:xfrm>
          <a:prstGeom prst="rect">
            <a:avLst/>
          </a:prstGeom>
          <a:noFill/>
          <a:ln w="1588">
            <a:noFill/>
            <a:miter lim="800000"/>
            <a:headEnd/>
            <a:tailEnd/>
          </a:ln>
          <a:effectLst/>
        </p:spPr>
        <p:txBody>
          <a:bodyPr>
            <a:spAutoFit/>
          </a:bodyPr>
          <a:lstStyle/>
          <a:p>
            <a:pPr eaLnBrk="0" hangingPunct="0">
              <a:spcBef>
                <a:spcPct val="50000"/>
              </a:spcBef>
              <a:buFont typeface="Wingdings" pitchFamily="2" charset="2"/>
              <a:buNone/>
              <a:defRPr/>
            </a:pPr>
            <a:endParaRPr lang="en-US" sz="2800" b="1" baseline="0">
              <a:solidFill>
                <a:schemeClr val="accent2"/>
              </a:solidFill>
            </a:endParaRPr>
          </a:p>
        </p:txBody>
      </p:sp>
      <p:sp>
        <p:nvSpPr>
          <p:cNvPr id="1027" name="Rectangle 49"/>
          <p:cNvSpPr>
            <a:spLocks noGrp="1" noChangeArrowheads="1"/>
          </p:cNvSpPr>
          <p:nvPr>
            <p:ph type="body" idx="1"/>
          </p:nvPr>
        </p:nvSpPr>
        <p:spPr bwMode="auto">
          <a:xfrm>
            <a:off x="719138" y="1314450"/>
            <a:ext cx="7772400" cy="50276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75" name="Line 51"/>
          <p:cNvSpPr>
            <a:spLocks noChangeShapeType="1"/>
          </p:cNvSpPr>
          <p:nvPr userDrawn="1"/>
        </p:nvSpPr>
        <p:spPr bwMode="auto">
          <a:xfrm>
            <a:off x="581025" y="1173163"/>
            <a:ext cx="8015288" cy="0"/>
          </a:xfrm>
          <a:prstGeom prst="line">
            <a:avLst/>
          </a:prstGeom>
          <a:noFill/>
          <a:ln w="76200">
            <a:solidFill>
              <a:srgbClr val="3333FF"/>
            </a:solidFill>
            <a:round/>
            <a:headEnd/>
            <a:tailEnd/>
          </a:ln>
          <a:effectLst/>
        </p:spPr>
        <p:txBody>
          <a:bodyPr/>
          <a:lstStyle/>
          <a:p>
            <a:pPr algn="ctr" eaLnBrk="0" hangingPunct="0">
              <a:defRPr/>
            </a:pPr>
            <a:endParaRPr lang="en-US"/>
          </a:p>
        </p:txBody>
      </p:sp>
      <p:sp>
        <p:nvSpPr>
          <p:cNvPr id="1029" name="Rectangle 52"/>
          <p:cNvSpPr>
            <a:spLocks noGrp="1" noChangeArrowheads="1"/>
          </p:cNvSpPr>
          <p:nvPr>
            <p:ph type="title"/>
          </p:nvPr>
        </p:nvSpPr>
        <p:spPr bwMode="auto">
          <a:xfrm>
            <a:off x="715963" y="0"/>
            <a:ext cx="7772400" cy="1020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83" r:id="rId1"/>
    <p:sldLayoutId id="2147483672" r:id="rId2"/>
    <p:sldLayoutId id="2147483671" r:id="rId3"/>
    <p:sldLayoutId id="2147483670" r:id="rId4"/>
    <p:sldLayoutId id="2147483684" r:id="rId5"/>
    <p:sldLayoutId id="2147483685" r:id="rId6"/>
    <p:sldLayoutId id="2147483686" r:id="rId7"/>
    <p:sldLayoutId id="2147483687" r:id="rId8"/>
    <p:sldLayoutId id="2147483688" r:id="rId9"/>
    <p:sldLayoutId id="2147483689" r:id="rId10"/>
    <p:sldLayoutId id="2147483690" r:id="rId11"/>
  </p:sldLayoutIdLst>
  <p:transition/>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3333FF"/>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49239" y="1214967"/>
            <a:ext cx="86455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Click to edit Master text styles</a:t>
            </a:r>
          </a:p>
          <a:p>
            <a:pPr lvl="1"/>
            <a:r>
              <a:rPr lang="it-IT" altLang="it-IT"/>
              <a:t>Second level</a:t>
            </a:r>
          </a:p>
          <a:p>
            <a:pPr lvl="2"/>
            <a:r>
              <a:rPr lang="it-IT" altLang="it-IT"/>
              <a:t>Third level</a:t>
            </a:r>
          </a:p>
          <a:p>
            <a:pPr lvl="3"/>
            <a:r>
              <a:rPr lang="it-IT" altLang="it-IT"/>
              <a:t>Fourth level</a:t>
            </a:r>
          </a:p>
          <a:p>
            <a:pPr lvl="4"/>
            <a:r>
              <a:rPr lang="it-IT" altLang="it-IT"/>
              <a:t>Fifth level</a:t>
            </a:r>
          </a:p>
        </p:txBody>
      </p:sp>
      <p:sp>
        <p:nvSpPr>
          <p:cNvPr id="9" name="Rectangle 5"/>
          <p:cNvSpPr>
            <a:spLocks noGrp="1" noChangeArrowheads="1"/>
          </p:cNvSpPr>
          <p:nvPr>
            <p:ph type="ftr" sz="quarter" idx="3"/>
          </p:nvPr>
        </p:nvSpPr>
        <p:spPr bwMode="auto">
          <a:xfrm>
            <a:off x="0" y="6381752"/>
            <a:ext cx="2895600" cy="476249"/>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900" b="0">
                <a:latin typeface="Arial" charset="0"/>
              </a:defRPr>
            </a:lvl1pPr>
          </a:lstStyle>
          <a:p>
            <a:pPr>
              <a:defRPr/>
            </a:pPr>
            <a:r>
              <a:rPr lang="it-IT" baseline="0">
                <a:solidFill>
                  <a:srgbClr val="000000"/>
                </a:solidFill>
              </a:rPr>
              <a:t>Facoltà di Economia</a:t>
            </a:r>
          </a:p>
        </p:txBody>
      </p:sp>
      <p:sp>
        <p:nvSpPr>
          <p:cNvPr id="10" name="Rectangle 6"/>
          <p:cNvSpPr>
            <a:spLocks noGrp="1" noChangeArrowheads="1"/>
          </p:cNvSpPr>
          <p:nvPr>
            <p:ph type="sldNum" sz="quarter" idx="4"/>
          </p:nvPr>
        </p:nvSpPr>
        <p:spPr bwMode="auto">
          <a:xfrm>
            <a:off x="4286250" y="6381752"/>
            <a:ext cx="571500" cy="476249"/>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900" b="0">
                <a:latin typeface="Arial" panose="020B0604020202020204" pitchFamily="34" charset="0"/>
              </a:defRPr>
            </a:lvl1pPr>
          </a:lstStyle>
          <a:p>
            <a:pPr>
              <a:defRPr/>
            </a:pPr>
            <a:fld id="{FC8E344D-8BAE-4252-A9C9-BB13D30D1DC3}" type="slidenum">
              <a:rPr lang="it-IT" altLang="it-IT" baseline="0">
                <a:solidFill>
                  <a:srgbClr val="000000"/>
                </a:solidFill>
              </a:rPr>
              <a:pPr>
                <a:defRPr/>
              </a:pPr>
              <a:t>‹N›</a:t>
            </a:fld>
            <a:endParaRPr lang="it-IT" altLang="it-IT" baseline="0">
              <a:solidFill>
                <a:srgbClr val="000000"/>
              </a:solidFill>
            </a:endParaRPr>
          </a:p>
        </p:txBody>
      </p:sp>
    </p:spTree>
    <p:extLst>
      <p:ext uri="{BB962C8B-B14F-4D97-AF65-F5344CB8AC3E}">
        <p14:creationId xmlns:p14="http://schemas.microsoft.com/office/powerpoint/2010/main" val="98739133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Lst>
  <p:txStyles>
    <p:titleStyle>
      <a:lvl1pPr algn="ctr" rtl="0" eaLnBrk="0" fontAlgn="base" hangingPunct="0">
        <a:spcBef>
          <a:spcPct val="0"/>
        </a:spcBef>
        <a:spcAft>
          <a:spcPct val="0"/>
        </a:spcAft>
        <a:defRPr sz="3300">
          <a:solidFill>
            <a:schemeClr val="tx2"/>
          </a:solidFill>
          <a:latin typeface="Arial"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Arial" charset="0"/>
          <a:ea typeface="+mn-ea"/>
          <a:cs typeface="+mn-cs"/>
        </a:defRPr>
      </a:lvl1pPr>
      <a:lvl2pPr marL="557213" indent="-214313" algn="l" rtl="0" eaLnBrk="0" fontAlgn="base" hangingPunct="0">
        <a:spcBef>
          <a:spcPct val="20000"/>
        </a:spcBef>
        <a:spcAft>
          <a:spcPct val="0"/>
        </a:spcAft>
        <a:buChar char="–"/>
        <a:defRPr sz="1900">
          <a:solidFill>
            <a:schemeClr val="tx1"/>
          </a:solidFill>
          <a:latin typeface="Arial" charset="0"/>
        </a:defRPr>
      </a:lvl2pPr>
      <a:lvl3pPr marL="857250" indent="-171450" algn="l" rtl="0" eaLnBrk="0" fontAlgn="base" hangingPunct="0">
        <a:spcBef>
          <a:spcPct val="20000"/>
        </a:spcBef>
        <a:spcAft>
          <a:spcPct val="0"/>
        </a:spcAft>
        <a:buChar char="•"/>
        <a:defRPr>
          <a:solidFill>
            <a:schemeClr val="tx1"/>
          </a:solidFill>
          <a:latin typeface="Arial" charset="0"/>
        </a:defRPr>
      </a:lvl3pPr>
      <a:lvl4pPr marL="1200150" indent="-171450" algn="l" rtl="0" eaLnBrk="0" fontAlgn="base" hangingPunct="0">
        <a:spcBef>
          <a:spcPct val="20000"/>
        </a:spcBef>
        <a:spcAft>
          <a:spcPct val="0"/>
        </a:spcAft>
        <a:buChar char="–"/>
        <a:defRPr sz="1500">
          <a:solidFill>
            <a:schemeClr val="tx1"/>
          </a:solidFill>
          <a:latin typeface="Arial" charset="0"/>
        </a:defRPr>
      </a:lvl4pPr>
      <a:lvl5pPr marL="1543050" indent="-171450" algn="l" rtl="0" eaLnBrk="0" fontAlgn="base" hangingPunct="0">
        <a:spcBef>
          <a:spcPct val="20000"/>
        </a:spcBef>
        <a:spcAft>
          <a:spcPct val="0"/>
        </a:spcAft>
        <a:buChar char="»"/>
        <a:defRPr sz="1500">
          <a:solidFill>
            <a:schemeClr val="tx1"/>
          </a:solidFill>
          <a:latin typeface="Arial"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13.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10"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3"/>
          <p:cNvSpPr>
            <a:spLocks noGrp="1"/>
          </p:cNvSpPr>
          <p:nvPr>
            <p:ph type="ctrTitle"/>
          </p:nvPr>
        </p:nvSpPr>
        <p:spPr bwMode="auto">
          <a:xfrm>
            <a:off x="982664" y="2552700"/>
            <a:ext cx="7096125" cy="73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it-IT" altLang="it-IT" dirty="0">
                <a:latin typeface="Arial" panose="020B0604020202020204" pitchFamily="34" charset="0"/>
              </a:rPr>
              <a:t>Consapevolezza Digitale</a:t>
            </a:r>
          </a:p>
        </p:txBody>
      </p:sp>
      <p:sp>
        <p:nvSpPr>
          <p:cNvPr id="23555" name="Segnaposto testo 4"/>
          <p:cNvSpPr>
            <a:spLocks noGrp="1" noChangeArrowheads="1"/>
          </p:cNvSpPr>
          <p:nvPr>
            <p:ph type="body" sz="quarter" idx="10"/>
          </p:nvPr>
        </p:nvSpPr>
        <p:spPr>
          <a:xfrm>
            <a:off x="0" y="3636963"/>
            <a:ext cx="9144000" cy="1935162"/>
          </a:xfrm>
        </p:spPr>
        <p:txBody>
          <a:bodyPr/>
          <a:lstStyle/>
          <a:p>
            <a:r>
              <a:rPr lang="it-IT" altLang="it-IT" dirty="0">
                <a:latin typeface="Arial" panose="020B0604020202020204" pitchFamily="34" charset="0"/>
              </a:rPr>
              <a:t>Forme canoniche per le funzioni logiche</a:t>
            </a:r>
          </a:p>
          <a:p>
            <a:endParaRPr lang="it-IT" altLang="it-IT" dirty="0">
              <a:latin typeface="Arial" panose="020B0604020202020204" pitchFamily="34" charset="0"/>
            </a:endParaRPr>
          </a:p>
          <a:p>
            <a:r>
              <a:rPr lang="it-IT" altLang="it-IT" dirty="0">
                <a:latin typeface="Arial" panose="020B0604020202020204" pitchFamily="34" charset="0"/>
              </a:rPr>
              <a:t>Andrea Gerosa – andrea.gerosa@unipd.it</a:t>
            </a:r>
          </a:p>
        </p:txBody>
      </p:sp>
    </p:spTree>
    <p:extLst>
      <p:ext uri="{BB962C8B-B14F-4D97-AF65-F5344CB8AC3E}">
        <p14:creationId xmlns:p14="http://schemas.microsoft.com/office/powerpoint/2010/main" val="1378274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Titolo 1"/>
          <p:cNvSpPr>
            <a:spLocks noGrp="1"/>
          </p:cNvSpPr>
          <p:nvPr>
            <p:ph type="title"/>
          </p:nvPr>
        </p:nvSpPr>
        <p:spPr/>
        <p:txBody>
          <a:bodyPr/>
          <a:lstStyle/>
          <a:p>
            <a:r>
              <a:rPr lang="it-IT"/>
              <a:t>Maxtermini e TdV</a:t>
            </a:r>
          </a:p>
        </p:txBody>
      </p:sp>
      <p:sp>
        <p:nvSpPr>
          <p:cNvPr id="419842" name="Segnaposto contenuto 2"/>
          <p:cNvSpPr>
            <a:spLocks noGrp="1"/>
          </p:cNvSpPr>
          <p:nvPr>
            <p:ph idx="1"/>
          </p:nvPr>
        </p:nvSpPr>
        <p:spPr>
          <a:xfrm>
            <a:off x="719138" y="4913313"/>
            <a:ext cx="7772400" cy="1735137"/>
          </a:xfrm>
        </p:spPr>
        <p:txBody>
          <a:bodyPr/>
          <a:lstStyle/>
          <a:p>
            <a:r>
              <a:rPr lang="it-IT"/>
              <a:t>Un solo maxt. vale “0” per ogni riga</a:t>
            </a:r>
          </a:p>
          <a:p>
            <a:r>
              <a:rPr lang="it-IT"/>
              <a:t>Una funzione logica può essere espressa come AND tra maxtermini</a:t>
            </a:r>
            <a:endParaRPr lang="en-US"/>
          </a:p>
        </p:txBody>
      </p:sp>
      <p:pic>
        <p:nvPicPr>
          <p:cNvPr id="419843" name="Picture 2"/>
          <p:cNvPicPr>
            <a:picLocks noChangeAspect="1" noChangeArrowheads="1"/>
          </p:cNvPicPr>
          <p:nvPr/>
        </p:nvPicPr>
        <p:blipFill>
          <a:blip r:embed="rId3" cstate="print"/>
          <a:srcRect/>
          <a:stretch>
            <a:fillRect/>
          </a:stretch>
        </p:blipFill>
        <p:spPr bwMode="auto">
          <a:xfrm>
            <a:off x="150813" y="1533525"/>
            <a:ext cx="8869362" cy="3132138"/>
          </a:xfrm>
          <a:prstGeom prst="rect">
            <a:avLst/>
          </a:prstGeom>
          <a:noFill/>
          <a:ln w="9525">
            <a:noFill/>
            <a:miter lim="800000"/>
            <a:headEnd/>
            <a:tailEnd/>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2"/>
          <p:cNvSpPr>
            <a:spLocks noGrp="1" noChangeArrowheads="1"/>
          </p:cNvSpPr>
          <p:nvPr>
            <p:ph type="title"/>
          </p:nvPr>
        </p:nvSpPr>
        <p:spPr/>
        <p:txBody>
          <a:bodyPr/>
          <a:lstStyle/>
          <a:p>
            <a:r>
              <a:rPr lang="it-IT" b="1"/>
              <a:t>Prodotto di Maxtermini</a:t>
            </a:r>
          </a:p>
        </p:txBody>
      </p:sp>
      <p:sp>
        <p:nvSpPr>
          <p:cNvPr id="420866" name="Rectangle 3"/>
          <p:cNvSpPr>
            <a:spLocks noGrp="1" noChangeArrowheads="1"/>
          </p:cNvSpPr>
          <p:nvPr>
            <p:ph type="body" idx="1"/>
          </p:nvPr>
        </p:nvSpPr>
        <p:spPr>
          <a:xfrm>
            <a:off x="458788" y="1235075"/>
            <a:ext cx="8123237" cy="614363"/>
          </a:xfrm>
        </p:spPr>
        <p:txBody>
          <a:bodyPr/>
          <a:lstStyle/>
          <a:p>
            <a:r>
              <a:rPr lang="it-IT" b="1">
                <a:cs typeface="Times New Roman" pitchFamily="18" charset="0"/>
              </a:rPr>
              <a:t>    </a:t>
            </a:r>
            <a:r>
              <a:rPr lang="it-IT" sz="2800" b="1">
                <a:cs typeface="Times New Roman" pitchFamily="18" charset="0"/>
              </a:rPr>
              <a:t>F</a:t>
            </a:r>
            <a:r>
              <a:rPr lang="it-IT" sz="2800" b="1" baseline="-16000">
                <a:cs typeface="Times New Roman" pitchFamily="18" charset="0"/>
              </a:rPr>
              <a:t>1</a:t>
            </a:r>
            <a:r>
              <a:rPr lang="it-IT" sz="2800" b="1">
                <a:cs typeface="Times New Roman" pitchFamily="18" charset="0"/>
              </a:rPr>
              <a:t> =      M</a:t>
            </a:r>
            <a:r>
              <a:rPr lang="it-IT" sz="2800" b="1" baseline="-16000">
                <a:cs typeface="Times New Roman" pitchFamily="18" charset="0"/>
              </a:rPr>
              <a:t>0</a:t>
            </a:r>
            <a:r>
              <a:rPr lang="it-IT" sz="2800" b="1">
                <a:cs typeface="Times New Roman" pitchFamily="18" charset="0"/>
              </a:rPr>
              <a:t>  </a:t>
            </a:r>
            <a:r>
              <a:rPr lang="it-IT" sz="2800" b="1">
                <a:cs typeface="Times New Roman" pitchFamily="18" charset="0"/>
                <a:sym typeface="Symbol" pitchFamily="18" charset="2"/>
              </a:rPr>
              <a:t>·</a:t>
            </a:r>
            <a:r>
              <a:rPr lang="it-IT" sz="2800" b="1">
                <a:cs typeface="Times New Roman" pitchFamily="18" charset="0"/>
              </a:rPr>
              <a:t>    M</a:t>
            </a:r>
            <a:r>
              <a:rPr lang="it-IT" sz="2800" b="1" baseline="-16000">
                <a:cs typeface="Times New Roman" pitchFamily="18" charset="0"/>
              </a:rPr>
              <a:t>2</a:t>
            </a:r>
            <a:r>
              <a:rPr lang="it-IT" sz="2800" b="1">
                <a:cs typeface="Times New Roman" pitchFamily="18" charset="0"/>
              </a:rPr>
              <a:t>    </a:t>
            </a:r>
            <a:r>
              <a:rPr lang="it-IT" sz="2800" b="1">
                <a:cs typeface="Times New Roman" pitchFamily="18" charset="0"/>
                <a:sym typeface="Symbol" pitchFamily="18" charset="2"/>
              </a:rPr>
              <a:t>·</a:t>
            </a:r>
            <a:r>
              <a:rPr lang="it-IT" sz="2800" b="1">
                <a:cs typeface="Times New Roman" pitchFamily="18" charset="0"/>
              </a:rPr>
              <a:t>     M</a:t>
            </a:r>
            <a:r>
              <a:rPr lang="it-IT" sz="2800" b="1" baseline="-16000">
                <a:cs typeface="Times New Roman" pitchFamily="18" charset="0"/>
              </a:rPr>
              <a:t>3</a:t>
            </a:r>
            <a:r>
              <a:rPr lang="it-IT" sz="2800" b="1">
                <a:cs typeface="Times New Roman" pitchFamily="18" charset="0"/>
              </a:rPr>
              <a:t>    </a:t>
            </a:r>
            <a:r>
              <a:rPr lang="it-IT" sz="2800" b="1">
                <a:cs typeface="Times New Roman" pitchFamily="18" charset="0"/>
                <a:sym typeface="Symbol" pitchFamily="18" charset="2"/>
              </a:rPr>
              <a:t>·</a:t>
            </a:r>
            <a:r>
              <a:rPr lang="it-IT" sz="2800" b="1">
                <a:cs typeface="Times New Roman" pitchFamily="18" charset="0"/>
              </a:rPr>
              <a:t>    M</a:t>
            </a:r>
            <a:r>
              <a:rPr lang="it-IT" sz="2800" b="1" baseline="-16000">
                <a:cs typeface="Times New Roman" pitchFamily="18" charset="0"/>
              </a:rPr>
              <a:t>5</a:t>
            </a:r>
            <a:r>
              <a:rPr lang="it-IT" sz="2800" b="1">
                <a:cs typeface="Times New Roman" pitchFamily="18" charset="0"/>
              </a:rPr>
              <a:t>    ·   M</a:t>
            </a:r>
            <a:r>
              <a:rPr lang="it-IT" sz="2800" b="1" baseline="-16000">
                <a:cs typeface="Times New Roman" pitchFamily="18" charset="0"/>
              </a:rPr>
              <a:t>6</a:t>
            </a:r>
          </a:p>
          <a:p>
            <a:pPr>
              <a:buFont typeface="Wingdings" pitchFamily="2" charset="2"/>
              <a:buNone/>
            </a:pPr>
            <a:r>
              <a:rPr lang="it-IT" b="1">
                <a:cs typeface="Times New Roman" pitchFamily="18" charset="0"/>
                <a:sym typeface="Symbol" pitchFamily="18" charset="2"/>
              </a:rPr>
              <a:t> </a:t>
            </a:r>
          </a:p>
          <a:p>
            <a:pPr>
              <a:buFont typeface="Wingdings" pitchFamily="2" charset="2"/>
              <a:buNone/>
            </a:pPr>
            <a:r>
              <a:rPr lang="it-IT"/>
              <a:t> </a:t>
            </a:r>
          </a:p>
        </p:txBody>
      </p:sp>
      <p:grpSp>
        <p:nvGrpSpPr>
          <p:cNvPr id="420867" name="Group 269"/>
          <p:cNvGrpSpPr>
            <a:grpSpLocks/>
          </p:cNvGrpSpPr>
          <p:nvPr/>
        </p:nvGrpSpPr>
        <p:grpSpPr bwMode="auto">
          <a:xfrm>
            <a:off x="909638" y="1885950"/>
            <a:ext cx="5345112" cy="955675"/>
            <a:chOff x="573" y="1368"/>
            <a:chExt cx="3367" cy="602"/>
          </a:xfrm>
        </p:grpSpPr>
        <p:sp>
          <p:nvSpPr>
            <p:cNvPr id="421072" name="Line 209"/>
            <p:cNvSpPr>
              <a:spLocks noChangeShapeType="1"/>
            </p:cNvSpPr>
            <p:nvPr/>
          </p:nvSpPr>
          <p:spPr bwMode="auto">
            <a:xfrm>
              <a:off x="2426" y="1450"/>
              <a:ext cx="112" cy="1"/>
            </a:xfrm>
            <a:prstGeom prst="line">
              <a:avLst/>
            </a:prstGeom>
            <a:noFill/>
            <a:ln w="28575">
              <a:solidFill>
                <a:srgbClr val="000000"/>
              </a:solidFill>
              <a:round/>
              <a:headEnd/>
              <a:tailEnd/>
            </a:ln>
          </p:spPr>
          <p:txBody>
            <a:bodyPr/>
            <a:lstStyle/>
            <a:p>
              <a:endParaRPr lang="it-IT"/>
            </a:p>
          </p:txBody>
        </p:sp>
        <p:sp>
          <p:nvSpPr>
            <p:cNvPr id="421073" name="Line 210"/>
            <p:cNvSpPr>
              <a:spLocks noChangeShapeType="1"/>
            </p:cNvSpPr>
            <p:nvPr/>
          </p:nvSpPr>
          <p:spPr bwMode="auto">
            <a:xfrm>
              <a:off x="3414" y="1450"/>
              <a:ext cx="112" cy="1"/>
            </a:xfrm>
            <a:prstGeom prst="line">
              <a:avLst/>
            </a:prstGeom>
            <a:noFill/>
            <a:ln w="28575">
              <a:solidFill>
                <a:srgbClr val="000000"/>
              </a:solidFill>
              <a:round/>
              <a:headEnd/>
              <a:tailEnd/>
            </a:ln>
          </p:spPr>
          <p:txBody>
            <a:bodyPr/>
            <a:lstStyle/>
            <a:p>
              <a:endParaRPr lang="it-IT"/>
            </a:p>
          </p:txBody>
        </p:sp>
        <p:sp>
          <p:nvSpPr>
            <p:cNvPr id="421074" name="Line 211"/>
            <p:cNvSpPr>
              <a:spLocks noChangeShapeType="1"/>
            </p:cNvSpPr>
            <p:nvPr/>
          </p:nvSpPr>
          <p:spPr bwMode="auto">
            <a:xfrm>
              <a:off x="3758" y="1450"/>
              <a:ext cx="92" cy="1"/>
            </a:xfrm>
            <a:prstGeom prst="line">
              <a:avLst/>
            </a:prstGeom>
            <a:noFill/>
            <a:ln w="28575">
              <a:solidFill>
                <a:srgbClr val="000000"/>
              </a:solidFill>
              <a:round/>
              <a:headEnd/>
              <a:tailEnd/>
            </a:ln>
          </p:spPr>
          <p:txBody>
            <a:bodyPr/>
            <a:lstStyle/>
            <a:p>
              <a:endParaRPr lang="it-IT"/>
            </a:p>
          </p:txBody>
        </p:sp>
        <p:sp>
          <p:nvSpPr>
            <p:cNvPr id="421075" name="Rectangle 212"/>
            <p:cNvSpPr>
              <a:spLocks noChangeArrowheads="1"/>
            </p:cNvSpPr>
            <p:nvPr/>
          </p:nvSpPr>
          <p:spPr bwMode="auto">
            <a:xfrm>
              <a:off x="3865" y="1393"/>
              <a:ext cx="75"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a:t>
              </a:r>
              <a:endParaRPr lang="en-US" sz="2400" baseline="0"/>
            </a:p>
          </p:txBody>
        </p:sp>
        <p:sp>
          <p:nvSpPr>
            <p:cNvPr id="421076" name="Rectangle 213"/>
            <p:cNvSpPr>
              <a:spLocks noChangeArrowheads="1"/>
            </p:cNvSpPr>
            <p:nvPr/>
          </p:nvSpPr>
          <p:spPr bwMode="auto">
            <a:xfrm>
              <a:off x="3755" y="1393"/>
              <a:ext cx="99"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z</a:t>
              </a:r>
              <a:endParaRPr lang="en-US" sz="2400" baseline="0"/>
            </a:p>
          </p:txBody>
        </p:sp>
        <p:sp>
          <p:nvSpPr>
            <p:cNvPr id="421077" name="Rectangle 214"/>
            <p:cNvSpPr>
              <a:spLocks noChangeArrowheads="1"/>
            </p:cNvSpPr>
            <p:nvPr/>
          </p:nvSpPr>
          <p:spPr bwMode="auto">
            <a:xfrm>
              <a:off x="3702"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78" name="Rectangle 215"/>
            <p:cNvSpPr>
              <a:spLocks noChangeArrowheads="1"/>
            </p:cNvSpPr>
            <p:nvPr/>
          </p:nvSpPr>
          <p:spPr bwMode="auto">
            <a:xfrm>
              <a:off x="3526"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79" name="Rectangle 216"/>
            <p:cNvSpPr>
              <a:spLocks noChangeArrowheads="1"/>
            </p:cNvSpPr>
            <p:nvPr/>
          </p:nvSpPr>
          <p:spPr bwMode="auto">
            <a:xfrm>
              <a:off x="3414" y="1393"/>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y</a:t>
              </a:r>
              <a:endParaRPr lang="en-US" sz="2400" baseline="0"/>
            </a:p>
          </p:txBody>
        </p:sp>
        <p:sp>
          <p:nvSpPr>
            <p:cNvPr id="421080" name="Rectangle 217"/>
            <p:cNvSpPr>
              <a:spLocks noChangeArrowheads="1"/>
            </p:cNvSpPr>
            <p:nvPr/>
          </p:nvSpPr>
          <p:spPr bwMode="auto">
            <a:xfrm>
              <a:off x="3358"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81" name="Rectangle 218"/>
            <p:cNvSpPr>
              <a:spLocks noChangeArrowheads="1"/>
            </p:cNvSpPr>
            <p:nvPr/>
          </p:nvSpPr>
          <p:spPr bwMode="auto">
            <a:xfrm>
              <a:off x="3182"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82" name="Rectangle 219"/>
            <p:cNvSpPr>
              <a:spLocks noChangeArrowheads="1"/>
            </p:cNvSpPr>
            <p:nvPr/>
          </p:nvSpPr>
          <p:spPr bwMode="auto">
            <a:xfrm>
              <a:off x="2768" y="1393"/>
              <a:ext cx="417"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z)·(x</a:t>
              </a:r>
              <a:endParaRPr lang="en-US" sz="2400" baseline="0"/>
            </a:p>
          </p:txBody>
        </p:sp>
        <p:sp>
          <p:nvSpPr>
            <p:cNvPr id="421083" name="Rectangle 220"/>
            <p:cNvSpPr>
              <a:spLocks noChangeArrowheads="1"/>
            </p:cNvSpPr>
            <p:nvPr/>
          </p:nvSpPr>
          <p:spPr bwMode="auto">
            <a:xfrm>
              <a:off x="2714"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84" name="Rectangle 221"/>
            <p:cNvSpPr>
              <a:spLocks noChangeArrowheads="1"/>
            </p:cNvSpPr>
            <p:nvPr/>
          </p:nvSpPr>
          <p:spPr bwMode="auto">
            <a:xfrm>
              <a:off x="2538"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85" name="Rectangle 222"/>
            <p:cNvSpPr>
              <a:spLocks noChangeArrowheads="1"/>
            </p:cNvSpPr>
            <p:nvPr/>
          </p:nvSpPr>
          <p:spPr bwMode="auto">
            <a:xfrm>
              <a:off x="2426" y="1393"/>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y</a:t>
              </a:r>
              <a:endParaRPr lang="en-US" sz="2400" baseline="0"/>
            </a:p>
          </p:txBody>
        </p:sp>
        <p:sp>
          <p:nvSpPr>
            <p:cNvPr id="421086" name="Rectangle 223"/>
            <p:cNvSpPr>
              <a:spLocks noChangeArrowheads="1"/>
            </p:cNvSpPr>
            <p:nvPr/>
          </p:nvSpPr>
          <p:spPr bwMode="auto">
            <a:xfrm>
              <a:off x="2370"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87" name="Rectangle 224"/>
            <p:cNvSpPr>
              <a:spLocks noChangeArrowheads="1"/>
            </p:cNvSpPr>
            <p:nvPr/>
          </p:nvSpPr>
          <p:spPr bwMode="auto">
            <a:xfrm>
              <a:off x="2194"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88" name="Rectangle 225"/>
            <p:cNvSpPr>
              <a:spLocks noChangeArrowheads="1"/>
            </p:cNvSpPr>
            <p:nvPr/>
          </p:nvSpPr>
          <p:spPr bwMode="auto">
            <a:xfrm>
              <a:off x="1953" y="1393"/>
              <a:ext cx="24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421089" name="Rectangle 226"/>
            <p:cNvSpPr>
              <a:spLocks noChangeArrowheads="1"/>
            </p:cNvSpPr>
            <p:nvPr/>
          </p:nvSpPr>
          <p:spPr bwMode="auto">
            <a:xfrm>
              <a:off x="1906"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90" name="Rectangle 227"/>
            <p:cNvSpPr>
              <a:spLocks noChangeArrowheads="1"/>
            </p:cNvSpPr>
            <p:nvPr/>
          </p:nvSpPr>
          <p:spPr bwMode="auto">
            <a:xfrm>
              <a:off x="1741" y="1393"/>
              <a:ext cx="174"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z)</a:t>
              </a:r>
              <a:endParaRPr lang="en-US" sz="2400" baseline="0"/>
            </a:p>
          </p:txBody>
        </p:sp>
        <p:sp>
          <p:nvSpPr>
            <p:cNvPr id="421091" name="Rectangle 228"/>
            <p:cNvSpPr>
              <a:spLocks noChangeArrowheads="1"/>
            </p:cNvSpPr>
            <p:nvPr/>
          </p:nvSpPr>
          <p:spPr bwMode="auto">
            <a:xfrm>
              <a:off x="1687"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92" name="Rectangle 229"/>
            <p:cNvSpPr>
              <a:spLocks noChangeArrowheads="1"/>
            </p:cNvSpPr>
            <p:nvPr/>
          </p:nvSpPr>
          <p:spPr bwMode="auto">
            <a:xfrm>
              <a:off x="1511"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93" name="Rectangle 230"/>
            <p:cNvSpPr>
              <a:spLocks noChangeArrowheads="1"/>
            </p:cNvSpPr>
            <p:nvPr/>
          </p:nvSpPr>
          <p:spPr bwMode="auto">
            <a:xfrm>
              <a:off x="1343" y="1393"/>
              <a:ext cx="168"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y</a:t>
              </a:r>
              <a:endParaRPr lang="en-US" sz="2400" baseline="0"/>
            </a:p>
          </p:txBody>
        </p:sp>
        <p:sp>
          <p:nvSpPr>
            <p:cNvPr id="421094" name="Rectangle 231"/>
            <p:cNvSpPr>
              <a:spLocks noChangeArrowheads="1"/>
            </p:cNvSpPr>
            <p:nvPr/>
          </p:nvSpPr>
          <p:spPr bwMode="auto">
            <a:xfrm>
              <a:off x="1167"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95" name="Rectangle 232"/>
            <p:cNvSpPr>
              <a:spLocks noChangeArrowheads="1"/>
            </p:cNvSpPr>
            <p:nvPr/>
          </p:nvSpPr>
          <p:spPr bwMode="auto">
            <a:xfrm>
              <a:off x="982" y="1393"/>
              <a:ext cx="187"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421096" name="Rectangle 233"/>
            <p:cNvSpPr>
              <a:spLocks noChangeArrowheads="1"/>
            </p:cNvSpPr>
            <p:nvPr/>
          </p:nvSpPr>
          <p:spPr bwMode="auto">
            <a:xfrm>
              <a:off x="935"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97" name="Rectangle 234"/>
            <p:cNvSpPr>
              <a:spLocks noChangeArrowheads="1"/>
            </p:cNvSpPr>
            <p:nvPr/>
          </p:nvSpPr>
          <p:spPr bwMode="auto">
            <a:xfrm>
              <a:off x="761" y="1393"/>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098" name="Rectangle 235"/>
            <p:cNvSpPr>
              <a:spLocks noChangeArrowheads="1"/>
            </p:cNvSpPr>
            <p:nvPr/>
          </p:nvSpPr>
          <p:spPr bwMode="auto">
            <a:xfrm>
              <a:off x="573" y="1393"/>
              <a:ext cx="137"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F</a:t>
              </a:r>
              <a:endParaRPr lang="en-US" sz="2400" baseline="0"/>
            </a:p>
          </p:txBody>
        </p:sp>
        <p:sp>
          <p:nvSpPr>
            <p:cNvPr id="421099" name="Rectangle 236"/>
            <p:cNvSpPr>
              <a:spLocks noChangeArrowheads="1"/>
            </p:cNvSpPr>
            <p:nvPr/>
          </p:nvSpPr>
          <p:spPr bwMode="auto">
            <a:xfrm>
              <a:off x="707" y="1479"/>
              <a:ext cx="64" cy="154"/>
            </a:xfrm>
            <a:prstGeom prst="rect">
              <a:avLst/>
            </a:prstGeom>
            <a:noFill/>
            <a:ln w="9525">
              <a:noFill/>
              <a:miter lim="800000"/>
              <a:headEnd/>
              <a:tailEnd/>
            </a:ln>
          </p:spPr>
          <p:txBody>
            <a:bodyPr wrap="none" lIns="0" tIns="0" rIns="0" bIns="0">
              <a:spAutoFit/>
            </a:bodyPr>
            <a:lstStyle/>
            <a:p>
              <a:pPr eaLnBrk="0" hangingPunct="0"/>
              <a:r>
                <a:rPr lang="en-US" sz="1600" b="1" baseline="0">
                  <a:solidFill>
                    <a:srgbClr val="000000"/>
                  </a:solidFill>
                </a:rPr>
                <a:t>1</a:t>
              </a:r>
              <a:endParaRPr lang="en-US" sz="2400" baseline="0"/>
            </a:p>
          </p:txBody>
        </p:sp>
        <p:sp>
          <p:nvSpPr>
            <p:cNvPr id="421100" name="Rectangle 237"/>
            <p:cNvSpPr>
              <a:spLocks noChangeArrowheads="1"/>
            </p:cNvSpPr>
            <p:nvPr/>
          </p:nvSpPr>
          <p:spPr bwMode="auto">
            <a:xfrm>
              <a:off x="3579" y="1368"/>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01" name="Rectangle 238"/>
            <p:cNvSpPr>
              <a:spLocks noChangeArrowheads="1"/>
            </p:cNvSpPr>
            <p:nvPr/>
          </p:nvSpPr>
          <p:spPr bwMode="auto">
            <a:xfrm>
              <a:off x="3235" y="1368"/>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02" name="Rectangle 239"/>
            <p:cNvSpPr>
              <a:spLocks noChangeArrowheads="1"/>
            </p:cNvSpPr>
            <p:nvPr/>
          </p:nvSpPr>
          <p:spPr bwMode="auto">
            <a:xfrm>
              <a:off x="2591" y="1368"/>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03" name="Rectangle 240"/>
            <p:cNvSpPr>
              <a:spLocks noChangeArrowheads="1"/>
            </p:cNvSpPr>
            <p:nvPr/>
          </p:nvSpPr>
          <p:spPr bwMode="auto">
            <a:xfrm>
              <a:off x="2247" y="1368"/>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04" name="Rectangle 241"/>
            <p:cNvSpPr>
              <a:spLocks noChangeArrowheads="1"/>
            </p:cNvSpPr>
            <p:nvPr/>
          </p:nvSpPr>
          <p:spPr bwMode="auto">
            <a:xfrm>
              <a:off x="1564" y="1368"/>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05" name="Rectangle 242"/>
            <p:cNvSpPr>
              <a:spLocks noChangeArrowheads="1"/>
            </p:cNvSpPr>
            <p:nvPr/>
          </p:nvSpPr>
          <p:spPr bwMode="auto">
            <a:xfrm>
              <a:off x="1220" y="1368"/>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06" name="Rectangle 243"/>
            <p:cNvSpPr>
              <a:spLocks noChangeArrowheads="1"/>
            </p:cNvSpPr>
            <p:nvPr/>
          </p:nvSpPr>
          <p:spPr bwMode="auto">
            <a:xfrm>
              <a:off x="814" y="1368"/>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07" name="Line 244"/>
            <p:cNvSpPr>
              <a:spLocks noChangeShapeType="1"/>
            </p:cNvSpPr>
            <p:nvPr/>
          </p:nvSpPr>
          <p:spPr bwMode="auto">
            <a:xfrm>
              <a:off x="1121" y="1758"/>
              <a:ext cx="104" cy="1"/>
            </a:xfrm>
            <a:prstGeom prst="line">
              <a:avLst/>
            </a:prstGeom>
            <a:noFill/>
            <a:ln w="28575">
              <a:solidFill>
                <a:srgbClr val="000000"/>
              </a:solidFill>
              <a:round/>
              <a:headEnd/>
              <a:tailEnd/>
            </a:ln>
          </p:spPr>
          <p:txBody>
            <a:bodyPr/>
            <a:lstStyle/>
            <a:p>
              <a:endParaRPr lang="it-IT"/>
            </a:p>
          </p:txBody>
        </p:sp>
        <p:sp>
          <p:nvSpPr>
            <p:cNvPr id="421108" name="Line 245"/>
            <p:cNvSpPr>
              <a:spLocks noChangeShapeType="1"/>
            </p:cNvSpPr>
            <p:nvPr/>
          </p:nvSpPr>
          <p:spPr bwMode="auto">
            <a:xfrm>
              <a:off x="1801" y="1758"/>
              <a:ext cx="93" cy="1"/>
            </a:xfrm>
            <a:prstGeom prst="line">
              <a:avLst/>
            </a:prstGeom>
            <a:noFill/>
            <a:ln w="28575">
              <a:solidFill>
                <a:srgbClr val="000000"/>
              </a:solidFill>
              <a:round/>
              <a:headEnd/>
              <a:tailEnd/>
            </a:ln>
          </p:spPr>
          <p:txBody>
            <a:bodyPr/>
            <a:lstStyle/>
            <a:p>
              <a:endParaRPr lang="it-IT"/>
            </a:p>
          </p:txBody>
        </p:sp>
        <p:sp>
          <p:nvSpPr>
            <p:cNvPr id="421109" name="Line 246"/>
            <p:cNvSpPr>
              <a:spLocks noChangeShapeType="1"/>
            </p:cNvSpPr>
            <p:nvPr/>
          </p:nvSpPr>
          <p:spPr bwMode="auto">
            <a:xfrm>
              <a:off x="2131" y="1758"/>
              <a:ext cx="103" cy="1"/>
            </a:xfrm>
            <a:prstGeom prst="line">
              <a:avLst/>
            </a:prstGeom>
            <a:noFill/>
            <a:ln w="28575">
              <a:solidFill>
                <a:srgbClr val="000000"/>
              </a:solidFill>
              <a:round/>
              <a:headEnd/>
              <a:tailEnd/>
            </a:ln>
          </p:spPr>
          <p:txBody>
            <a:bodyPr/>
            <a:lstStyle/>
            <a:p>
              <a:endParaRPr lang="it-IT"/>
            </a:p>
          </p:txBody>
        </p:sp>
        <p:sp>
          <p:nvSpPr>
            <p:cNvPr id="421110" name="Line 247"/>
            <p:cNvSpPr>
              <a:spLocks noChangeShapeType="1"/>
            </p:cNvSpPr>
            <p:nvPr/>
          </p:nvSpPr>
          <p:spPr bwMode="auto">
            <a:xfrm>
              <a:off x="2466" y="1758"/>
              <a:ext cx="112" cy="1"/>
            </a:xfrm>
            <a:prstGeom prst="line">
              <a:avLst/>
            </a:prstGeom>
            <a:noFill/>
            <a:ln w="28575">
              <a:solidFill>
                <a:srgbClr val="000000"/>
              </a:solidFill>
              <a:round/>
              <a:headEnd/>
              <a:tailEnd/>
            </a:ln>
          </p:spPr>
          <p:txBody>
            <a:bodyPr/>
            <a:lstStyle/>
            <a:p>
              <a:endParaRPr lang="it-IT"/>
            </a:p>
          </p:txBody>
        </p:sp>
        <p:sp>
          <p:nvSpPr>
            <p:cNvPr id="421111" name="Rectangle 248"/>
            <p:cNvSpPr>
              <a:spLocks noChangeArrowheads="1"/>
            </p:cNvSpPr>
            <p:nvPr/>
          </p:nvSpPr>
          <p:spPr bwMode="auto">
            <a:xfrm>
              <a:off x="2808" y="1701"/>
              <a:ext cx="174"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z)</a:t>
              </a:r>
              <a:endParaRPr lang="en-US" sz="2400" baseline="0"/>
            </a:p>
          </p:txBody>
        </p:sp>
        <p:sp>
          <p:nvSpPr>
            <p:cNvPr id="421112" name="Rectangle 249"/>
            <p:cNvSpPr>
              <a:spLocks noChangeArrowheads="1"/>
            </p:cNvSpPr>
            <p:nvPr/>
          </p:nvSpPr>
          <p:spPr bwMode="auto">
            <a:xfrm>
              <a:off x="2755" y="1701"/>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113" name="Rectangle 250"/>
            <p:cNvSpPr>
              <a:spLocks noChangeArrowheads="1"/>
            </p:cNvSpPr>
            <p:nvPr/>
          </p:nvSpPr>
          <p:spPr bwMode="auto">
            <a:xfrm>
              <a:off x="2578" y="1701"/>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114" name="Rectangle 251"/>
            <p:cNvSpPr>
              <a:spLocks noChangeArrowheads="1"/>
            </p:cNvSpPr>
            <p:nvPr/>
          </p:nvSpPr>
          <p:spPr bwMode="auto">
            <a:xfrm>
              <a:off x="2466" y="1701"/>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y</a:t>
              </a:r>
              <a:endParaRPr lang="en-US" sz="2400" baseline="0"/>
            </a:p>
          </p:txBody>
        </p:sp>
        <p:sp>
          <p:nvSpPr>
            <p:cNvPr id="421115" name="Rectangle 252"/>
            <p:cNvSpPr>
              <a:spLocks noChangeArrowheads="1"/>
            </p:cNvSpPr>
            <p:nvPr/>
          </p:nvSpPr>
          <p:spPr bwMode="auto">
            <a:xfrm>
              <a:off x="2410" y="1701"/>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116" name="Rectangle 253"/>
            <p:cNvSpPr>
              <a:spLocks noChangeArrowheads="1"/>
            </p:cNvSpPr>
            <p:nvPr/>
          </p:nvSpPr>
          <p:spPr bwMode="auto">
            <a:xfrm>
              <a:off x="2234" y="1701"/>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117" name="Rectangle 254"/>
            <p:cNvSpPr>
              <a:spLocks noChangeArrowheads="1"/>
            </p:cNvSpPr>
            <p:nvPr/>
          </p:nvSpPr>
          <p:spPr bwMode="auto">
            <a:xfrm>
              <a:off x="2125" y="1701"/>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421118" name="Rectangle 255"/>
            <p:cNvSpPr>
              <a:spLocks noChangeArrowheads="1"/>
            </p:cNvSpPr>
            <p:nvPr/>
          </p:nvSpPr>
          <p:spPr bwMode="auto">
            <a:xfrm>
              <a:off x="1909" y="1701"/>
              <a:ext cx="20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a:t>
              </a:r>
              <a:endParaRPr lang="en-US" sz="2400" baseline="0"/>
            </a:p>
          </p:txBody>
        </p:sp>
        <p:sp>
          <p:nvSpPr>
            <p:cNvPr id="421119" name="Rectangle 256"/>
            <p:cNvSpPr>
              <a:spLocks noChangeArrowheads="1"/>
            </p:cNvSpPr>
            <p:nvPr/>
          </p:nvSpPr>
          <p:spPr bwMode="auto">
            <a:xfrm>
              <a:off x="1799" y="1701"/>
              <a:ext cx="99"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z</a:t>
              </a:r>
              <a:endParaRPr lang="en-US" sz="2400" baseline="0"/>
            </a:p>
          </p:txBody>
        </p:sp>
        <p:sp>
          <p:nvSpPr>
            <p:cNvPr id="421120" name="Rectangle 257"/>
            <p:cNvSpPr>
              <a:spLocks noChangeArrowheads="1"/>
            </p:cNvSpPr>
            <p:nvPr/>
          </p:nvSpPr>
          <p:spPr bwMode="auto">
            <a:xfrm>
              <a:off x="1745" y="1701"/>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121" name="Rectangle 258"/>
            <p:cNvSpPr>
              <a:spLocks noChangeArrowheads="1"/>
            </p:cNvSpPr>
            <p:nvPr/>
          </p:nvSpPr>
          <p:spPr bwMode="auto">
            <a:xfrm>
              <a:off x="1569" y="1701"/>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122" name="Rectangle 259"/>
            <p:cNvSpPr>
              <a:spLocks noChangeArrowheads="1"/>
            </p:cNvSpPr>
            <p:nvPr/>
          </p:nvSpPr>
          <p:spPr bwMode="auto">
            <a:xfrm>
              <a:off x="1401" y="1701"/>
              <a:ext cx="168"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y</a:t>
              </a:r>
              <a:endParaRPr lang="en-US" sz="2400" baseline="0"/>
            </a:p>
          </p:txBody>
        </p:sp>
        <p:sp>
          <p:nvSpPr>
            <p:cNvPr id="421123" name="Rectangle 260"/>
            <p:cNvSpPr>
              <a:spLocks noChangeArrowheads="1"/>
            </p:cNvSpPr>
            <p:nvPr/>
          </p:nvSpPr>
          <p:spPr bwMode="auto">
            <a:xfrm>
              <a:off x="1225" y="1701"/>
              <a:ext cx="56"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 </a:t>
              </a:r>
              <a:endParaRPr lang="en-US" sz="2400" baseline="0"/>
            </a:p>
          </p:txBody>
        </p:sp>
        <p:sp>
          <p:nvSpPr>
            <p:cNvPr id="421124" name="Rectangle 261"/>
            <p:cNvSpPr>
              <a:spLocks noChangeArrowheads="1"/>
            </p:cNvSpPr>
            <p:nvPr/>
          </p:nvSpPr>
          <p:spPr bwMode="auto">
            <a:xfrm>
              <a:off x="1116" y="1701"/>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421125" name="Rectangle 262"/>
            <p:cNvSpPr>
              <a:spLocks noChangeArrowheads="1"/>
            </p:cNvSpPr>
            <p:nvPr/>
          </p:nvSpPr>
          <p:spPr bwMode="auto">
            <a:xfrm>
              <a:off x="975" y="1701"/>
              <a:ext cx="131"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a:t>
              </a:r>
              <a:endParaRPr lang="en-US" sz="2400" baseline="0"/>
            </a:p>
          </p:txBody>
        </p:sp>
        <p:sp>
          <p:nvSpPr>
            <p:cNvPr id="421126" name="Rectangle 263"/>
            <p:cNvSpPr>
              <a:spLocks noChangeArrowheads="1"/>
            </p:cNvSpPr>
            <p:nvPr/>
          </p:nvSpPr>
          <p:spPr bwMode="auto">
            <a:xfrm>
              <a:off x="2632" y="1676"/>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27" name="Rectangle 264"/>
            <p:cNvSpPr>
              <a:spLocks noChangeArrowheads="1"/>
            </p:cNvSpPr>
            <p:nvPr/>
          </p:nvSpPr>
          <p:spPr bwMode="auto">
            <a:xfrm>
              <a:off x="2287" y="1676"/>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28" name="Rectangle 265"/>
            <p:cNvSpPr>
              <a:spLocks noChangeArrowheads="1"/>
            </p:cNvSpPr>
            <p:nvPr/>
          </p:nvSpPr>
          <p:spPr bwMode="auto">
            <a:xfrm>
              <a:off x="1622" y="1676"/>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421129" name="Rectangle 266"/>
            <p:cNvSpPr>
              <a:spLocks noChangeArrowheads="1"/>
            </p:cNvSpPr>
            <p:nvPr/>
          </p:nvSpPr>
          <p:spPr bwMode="auto">
            <a:xfrm>
              <a:off x="1278" y="1676"/>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grpSp>
      <p:sp>
        <p:nvSpPr>
          <p:cNvPr id="420868" name="Rectangle 180"/>
          <p:cNvSpPr>
            <a:spLocks noChangeArrowheads="1"/>
          </p:cNvSpPr>
          <p:nvPr/>
        </p:nvSpPr>
        <p:spPr bwMode="auto">
          <a:xfrm>
            <a:off x="1890713" y="6492875"/>
            <a:ext cx="76200" cy="365125"/>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grpSp>
        <p:nvGrpSpPr>
          <p:cNvPr id="284939" name="Group 267"/>
          <p:cNvGrpSpPr>
            <a:grpSpLocks/>
          </p:cNvGrpSpPr>
          <p:nvPr/>
        </p:nvGrpSpPr>
        <p:grpSpPr bwMode="auto">
          <a:xfrm>
            <a:off x="2909888" y="3068638"/>
            <a:ext cx="5318125" cy="3409950"/>
            <a:chOff x="1144" y="1942"/>
            <a:chExt cx="3350" cy="2148"/>
          </a:xfrm>
        </p:grpSpPr>
        <p:sp>
          <p:nvSpPr>
            <p:cNvPr id="420870" name="Rectangle 6"/>
            <p:cNvSpPr>
              <a:spLocks noChangeArrowheads="1"/>
            </p:cNvSpPr>
            <p:nvPr/>
          </p:nvSpPr>
          <p:spPr bwMode="auto">
            <a:xfrm>
              <a:off x="3109" y="218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871" name="Rectangle 7"/>
            <p:cNvSpPr>
              <a:spLocks noChangeArrowheads="1"/>
            </p:cNvSpPr>
            <p:nvPr/>
          </p:nvSpPr>
          <p:spPr bwMode="auto">
            <a:xfrm>
              <a:off x="2932" y="2206"/>
              <a:ext cx="144"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872" name="Rectangle 8"/>
            <p:cNvSpPr>
              <a:spLocks noChangeArrowheads="1"/>
            </p:cNvSpPr>
            <p:nvPr/>
          </p:nvSpPr>
          <p:spPr bwMode="auto">
            <a:xfrm>
              <a:off x="1231" y="1951"/>
              <a:ext cx="37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x y z</a:t>
              </a:r>
              <a:endParaRPr lang="en-US" sz="2800" b="1" baseline="0">
                <a:cs typeface="Times New Roman" pitchFamily="18" charset="0"/>
              </a:endParaRPr>
            </a:p>
          </p:txBody>
        </p:sp>
        <p:sp>
          <p:nvSpPr>
            <p:cNvPr id="420873" name="Rectangle 9"/>
            <p:cNvSpPr>
              <a:spLocks noChangeArrowheads="1"/>
            </p:cNvSpPr>
            <p:nvPr/>
          </p:nvSpPr>
          <p:spPr bwMode="auto">
            <a:xfrm>
              <a:off x="1631" y="1951"/>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874" name="Rectangle 10"/>
            <p:cNvSpPr>
              <a:spLocks noChangeArrowheads="1"/>
            </p:cNvSpPr>
            <p:nvPr/>
          </p:nvSpPr>
          <p:spPr bwMode="auto">
            <a:xfrm>
              <a:off x="1887" y="1951"/>
              <a:ext cx="5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i</a:t>
              </a:r>
              <a:endParaRPr lang="en-US" sz="2800" b="1" baseline="0">
                <a:cs typeface="Times New Roman" pitchFamily="18" charset="0"/>
              </a:endParaRPr>
            </a:p>
          </p:txBody>
        </p:sp>
        <p:sp>
          <p:nvSpPr>
            <p:cNvPr id="420875" name="Rectangle 11"/>
            <p:cNvSpPr>
              <a:spLocks noChangeArrowheads="1"/>
            </p:cNvSpPr>
            <p:nvPr/>
          </p:nvSpPr>
          <p:spPr bwMode="auto">
            <a:xfrm>
              <a:off x="1944" y="1951"/>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876" name="Rectangle 12"/>
            <p:cNvSpPr>
              <a:spLocks noChangeArrowheads="1"/>
            </p:cNvSpPr>
            <p:nvPr/>
          </p:nvSpPr>
          <p:spPr bwMode="auto">
            <a:xfrm>
              <a:off x="2185" y="1958"/>
              <a:ext cx="245"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M</a:t>
              </a:r>
              <a:r>
                <a:rPr lang="en-US" sz="2400" b="1" baseline="-16000">
                  <a:solidFill>
                    <a:srgbClr val="000000"/>
                  </a:solidFill>
                  <a:cs typeface="Times New Roman" pitchFamily="18" charset="0"/>
                </a:rPr>
                <a:t>0</a:t>
              </a:r>
            </a:p>
          </p:txBody>
        </p:sp>
        <p:sp>
          <p:nvSpPr>
            <p:cNvPr id="420877" name="Rectangle 13"/>
            <p:cNvSpPr>
              <a:spLocks noChangeArrowheads="1"/>
            </p:cNvSpPr>
            <p:nvPr/>
          </p:nvSpPr>
          <p:spPr bwMode="auto">
            <a:xfrm>
              <a:off x="2479" y="1942"/>
              <a:ext cx="48" cy="173"/>
            </a:xfrm>
            <a:prstGeom prst="rect">
              <a:avLst/>
            </a:prstGeom>
            <a:noFill/>
            <a:ln w="9525">
              <a:noFill/>
              <a:miter lim="800000"/>
              <a:headEnd/>
              <a:tailEnd/>
            </a:ln>
          </p:spPr>
          <p:txBody>
            <a:bodyPr wrap="none" lIns="0" tIns="0" rIns="0" bIns="0"/>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0878" name="Rectangle 14"/>
            <p:cNvSpPr>
              <a:spLocks noChangeArrowheads="1"/>
            </p:cNvSpPr>
            <p:nvPr/>
          </p:nvSpPr>
          <p:spPr bwMode="auto">
            <a:xfrm>
              <a:off x="2574" y="1958"/>
              <a:ext cx="245"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M</a:t>
              </a:r>
              <a:r>
                <a:rPr lang="en-US" sz="2400" b="1" baseline="-16000">
                  <a:solidFill>
                    <a:srgbClr val="000000"/>
                  </a:solidFill>
                  <a:cs typeface="Times New Roman" pitchFamily="18" charset="0"/>
                </a:rPr>
                <a:t>2</a:t>
              </a:r>
            </a:p>
          </p:txBody>
        </p:sp>
        <p:sp>
          <p:nvSpPr>
            <p:cNvPr id="420879" name="Rectangle 15"/>
            <p:cNvSpPr>
              <a:spLocks noChangeArrowheads="1"/>
            </p:cNvSpPr>
            <p:nvPr/>
          </p:nvSpPr>
          <p:spPr bwMode="auto">
            <a:xfrm>
              <a:off x="2868" y="1942"/>
              <a:ext cx="48" cy="230"/>
            </a:xfrm>
            <a:prstGeom prst="rect">
              <a:avLst/>
            </a:prstGeom>
            <a:noFill/>
            <a:ln w="9525">
              <a:noFill/>
              <a:miter lim="800000"/>
              <a:headEnd/>
              <a:tailEnd/>
            </a:ln>
          </p:spPr>
          <p:txBody>
            <a:bodyPr wrap="none" lIns="0" tIns="0" rIns="0" bIns="0"/>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0880" name="Rectangle 16"/>
            <p:cNvSpPr>
              <a:spLocks noChangeArrowheads="1"/>
            </p:cNvSpPr>
            <p:nvPr/>
          </p:nvSpPr>
          <p:spPr bwMode="auto">
            <a:xfrm>
              <a:off x="2962" y="1958"/>
              <a:ext cx="245"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M</a:t>
              </a:r>
              <a:r>
                <a:rPr lang="en-US" sz="2400" b="1" baseline="-16000">
                  <a:solidFill>
                    <a:srgbClr val="000000"/>
                  </a:solidFill>
                  <a:cs typeface="Times New Roman" pitchFamily="18" charset="0"/>
                </a:rPr>
                <a:t>3</a:t>
              </a:r>
            </a:p>
          </p:txBody>
        </p:sp>
        <p:sp>
          <p:nvSpPr>
            <p:cNvPr id="420881" name="Rectangle 17"/>
            <p:cNvSpPr>
              <a:spLocks noChangeArrowheads="1"/>
            </p:cNvSpPr>
            <p:nvPr/>
          </p:nvSpPr>
          <p:spPr bwMode="auto">
            <a:xfrm>
              <a:off x="3256" y="1942"/>
              <a:ext cx="48" cy="230"/>
            </a:xfrm>
            <a:prstGeom prst="rect">
              <a:avLst/>
            </a:prstGeom>
            <a:noFill/>
            <a:ln w="9525">
              <a:noFill/>
              <a:miter lim="800000"/>
              <a:headEnd/>
              <a:tailEnd/>
            </a:ln>
          </p:spPr>
          <p:txBody>
            <a:bodyPr wrap="none" lIns="0" tIns="0" rIns="0" bIns="0"/>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0882" name="Rectangle 18"/>
            <p:cNvSpPr>
              <a:spLocks noChangeArrowheads="1"/>
            </p:cNvSpPr>
            <p:nvPr/>
          </p:nvSpPr>
          <p:spPr bwMode="auto">
            <a:xfrm>
              <a:off x="3351" y="1958"/>
              <a:ext cx="245"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M</a:t>
              </a:r>
              <a:r>
                <a:rPr lang="en-US" sz="2400" b="1" baseline="-16000">
                  <a:solidFill>
                    <a:srgbClr val="000000"/>
                  </a:solidFill>
                  <a:cs typeface="Times New Roman" pitchFamily="18" charset="0"/>
                </a:rPr>
                <a:t>5</a:t>
              </a:r>
            </a:p>
          </p:txBody>
        </p:sp>
        <p:sp>
          <p:nvSpPr>
            <p:cNvPr id="420883" name="Rectangle 19"/>
            <p:cNvSpPr>
              <a:spLocks noChangeArrowheads="1"/>
            </p:cNvSpPr>
            <p:nvPr/>
          </p:nvSpPr>
          <p:spPr bwMode="auto">
            <a:xfrm>
              <a:off x="3645" y="1942"/>
              <a:ext cx="48" cy="230"/>
            </a:xfrm>
            <a:prstGeom prst="rect">
              <a:avLst/>
            </a:prstGeom>
            <a:noFill/>
            <a:ln w="9525">
              <a:noFill/>
              <a:miter lim="800000"/>
              <a:headEnd/>
              <a:tailEnd/>
            </a:ln>
          </p:spPr>
          <p:txBody>
            <a:bodyPr wrap="none" lIns="0" tIns="0" rIns="0" bIns="0"/>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0884" name="Rectangle 20"/>
            <p:cNvSpPr>
              <a:spLocks noChangeArrowheads="1"/>
            </p:cNvSpPr>
            <p:nvPr/>
          </p:nvSpPr>
          <p:spPr bwMode="auto">
            <a:xfrm>
              <a:off x="3739" y="1958"/>
              <a:ext cx="245"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M</a:t>
              </a:r>
              <a:r>
                <a:rPr lang="en-US" sz="2400" b="1" baseline="-16000">
                  <a:solidFill>
                    <a:srgbClr val="000000"/>
                  </a:solidFill>
                  <a:cs typeface="Times New Roman" pitchFamily="18" charset="0"/>
                </a:rPr>
                <a:t>6</a:t>
              </a:r>
            </a:p>
          </p:txBody>
        </p:sp>
        <p:sp>
          <p:nvSpPr>
            <p:cNvPr id="420885" name="Rectangle 21"/>
            <p:cNvSpPr>
              <a:spLocks noChangeArrowheads="1"/>
            </p:cNvSpPr>
            <p:nvPr/>
          </p:nvSpPr>
          <p:spPr bwMode="auto">
            <a:xfrm>
              <a:off x="4052" y="1951"/>
              <a:ext cx="370"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F1</a:t>
              </a:r>
              <a:endParaRPr lang="en-US" sz="2800" b="1" baseline="0">
                <a:cs typeface="Times New Roman" pitchFamily="18" charset="0"/>
              </a:endParaRPr>
            </a:p>
          </p:txBody>
        </p:sp>
        <p:sp>
          <p:nvSpPr>
            <p:cNvPr id="420886" name="Rectangle 22"/>
            <p:cNvSpPr>
              <a:spLocks noChangeArrowheads="1"/>
            </p:cNvSpPr>
            <p:nvPr/>
          </p:nvSpPr>
          <p:spPr bwMode="auto">
            <a:xfrm>
              <a:off x="4446" y="1951"/>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887" name="Rectangle 23"/>
            <p:cNvSpPr>
              <a:spLocks noChangeArrowheads="1"/>
            </p:cNvSpPr>
            <p:nvPr/>
          </p:nvSpPr>
          <p:spPr bwMode="auto">
            <a:xfrm>
              <a:off x="1710" y="1942"/>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0888" name="Line 24"/>
            <p:cNvSpPr>
              <a:spLocks noChangeShapeType="1"/>
            </p:cNvSpPr>
            <p:nvPr/>
          </p:nvSpPr>
          <p:spPr bwMode="auto">
            <a:xfrm>
              <a:off x="1710" y="1942"/>
              <a:ext cx="1" cy="238"/>
            </a:xfrm>
            <a:prstGeom prst="line">
              <a:avLst/>
            </a:prstGeom>
            <a:noFill/>
            <a:ln w="0">
              <a:solidFill>
                <a:srgbClr val="000000"/>
              </a:solidFill>
              <a:round/>
              <a:headEnd/>
              <a:tailEnd/>
            </a:ln>
          </p:spPr>
          <p:txBody>
            <a:bodyPr/>
            <a:lstStyle/>
            <a:p>
              <a:endParaRPr lang="it-IT"/>
            </a:p>
          </p:txBody>
        </p:sp>
        <p:sp>
          <p:nvSpPr>
            <p:cNvPr id="420889" name="Rectangle 25"/>
            <p:cNvSpPr>
              <a:spLocks noChangeArrowheads="1"/>
            </p:cNvSpPr>
            <p:nvPr/>
          </p:nvSpPr>
          <p:spPr bwMode="auto">
            <a:xfrm>
              <a:off x="2110" y="1942"/>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0890" name="Line 26"/>
            <p:cNvSpPr>
              <a:spLocks noChangeShapeType="1"/>
            </p:cNvSpPr>
            <p:nvPr/>
          </p:nvSpPr>
          <p:spPr bwMode="auto">
            <a:xfrm>
              <a:off x="2110" y="1942"/>
              <a:ext cx="1" cy="238"/>
            </a:xfrm>
            <a:prstGeom prst="line">
              <a:avLst/>
            </a:prstGeom>
            <a:noFill/>
            <a:ln w="0">
              <a:solidFill>
                <a:srgbClr val="000000"/>
              </a:solidFill>
              <a:round/>
              <a:headEnd/>
              <a:tailEnd/>
            </a:ln>
          </p:spPr>
          <p:txBody>
            <a:bodyPr/>
            <a:lstStyle/>
            <a:p>
              <a:endParaRPr lang="it-IT"/>
            </a:p>
          </p:txBody>
        </p:sp>
        <p:sp>
          <p:nvSpPr>
            <p:cNvPr id="420891" name="Rectangle 27"/>
            <p:cNvSpPr>
              <a:spLocks noChangeArrowheads="1"/>
            </p:cNvSpPr>
            <p:nvPr/>
          </p:nvSpPr>
          <p:spPr bwMode="auto">
            <a:xfrm>
              <a:off x="1227" y="2199"/>
              <a:ext cx="384"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0 0 0</a:t>
              </a:r>
              <a:endParaRPr lang="en-US" sz="2800" b="1" baseline="0">
                <a:cs typeface="Times New Roman" pitchFamily="18" charset="0"/>
              </a:endParaRPr>
            </a:p>
          </p:txBody>
        </p:sp>
        <p:sp>
          <p:nvSpPr>
            <p:cNvPr id="420892" name="Rectangle 28"/>
            <p:cNvSpPr>
              <a:spLocks noChangeArrowheads="1"/>
            </p:cNvSpPr>
            <p:nvPr/>
          </p:nvSpPr>
          <p:spPr bwMode="auto">
            <a:xfrm>
              <a:off x="1634" y="219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893" name="Rectangle 29"/>
            <p:cNvSpPr>
              <a:spLocks noChangeArrowheads="1"/>
            </p:cNvSpPr>
            <p:nvPr/>
          </p:nvSpPr>
          <p:spPr bwMode="auto">
            <a:xfrm>
              <a:off x="1864" y="2199"/>
              <a:ext cx="96"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20894" name="Rectangle 30"/>
            <p:cNvSpPr>
              <a:spLocks noChangeArrowheads="1"/>
            </p:cNvSpPr>
            <p:nvPr/>
          </p:nvSpPr>
          <p:spPr bwMode="auto">
            <a:xfrm>
              <a:off x="1966" y="219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895" name="Rectangle 31"/>
            <p:cNvSpPr>
              <a:spLocks noChangeArrowheads="1"/>
            </p:cNvSpPr>
            <p:nvPr/>
          </p:nvSpPr>
          <p:spPr bwMode="auto">
            <a:xfrm>
              <a:off x="2234" y="2206"/>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  </a:t>
              </a:r>
              <a:endParaRPr lang="en-US" sz="2800" b="1" baseline="0">
                <a:cs typeface="Times New Roman" pitchFamily="18" charset="0"/>
              </a:endParaRPr>
            </a:p>
          </p:txBody>
        </p:sp>
        <p:sp>
          <p:nvSpPr>
            <p:cNvPr id="420896" name="Rectangle 32"/>
            <p:cNvSpPr>
              <a:spLocks noChangeArrowheads="1"/>
            </p:cNvSpPr>
            <p:nvPr/>
          </p:nvSpPr>
          <p:spPr bwMode="auto">
            <a:xfrm>
              <a:off x="2532" y="2206"/>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897" name="Rectangle 33"/>
            <p:cNvSpPr>
              <a:spLocks noChangeArrowheads="1"/>
            </p:cNvSpPr>
            <p:nvPr/>
          </p:nvSpPr>
          <p:spPr bwMode="auto">
            <a:xfrm>
              <a:off x="3281" y="2206"/>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898" name="Rectangle 34"/>
            <p:cNvSpPr>
              <a:spLocks noChangeArrowheads="1"/>
            </p:cNvSpPr>
            <p:nvPr/>
          </p:nvSpPr>
          <p:spPr bwMode="auto">
            <a:xfrm>
              <a:off x="3681" y="2206"/>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0899" name="Rectangle 35"/>
            <p:cNvSpPr>
              <a:spLocks noChangeArrowheads="1"/>
            </p:cNvSpPr>
            <p:nvPr/>
          </p:nvSpPr>
          <p:spPr bwMode="auto">
            <a:xfrm>
              <a:off x="3884" y="2206"/>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00" name="Rectangle 36"/>
            <p:cNvSpPr>
              <a:spLocks noChangeArrowheads="1"/>
            </p:cNvSpPr>
            <p:nvPr/>
          </p:nvSpPr>
          <p:spPr bwMode="auto">
            <a:xfrm>
              <a:off x="4114" y="2199"/>
              <a:ext cx="25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20901" name="Rectangle 37"/>
            <p:cNvSpPr>
              <a:spLocks noChangeArrowheads="1"/>
            </p:cNvSpPr>
            <p:nvPr/>
          </p:nvSpPr>
          <p:spPr bwMode="auto">
            <a:xfrm>
              <a:off x="4384" y="219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02" name="Rectangle 38"/>
            <p:cNvSpPr>
              <a:spLocks noChangeArrowheads="1"/>
            </p:cNvSpPr>
            <p:nvPr/>
          </p:nvSpPr>
          <p:spPr bwMode="auto">
            <a:xfrm>
              <a:off x="1144" y="2180"/>
              <a:ext cx="566" cy="10"/>
            </a:xfrm>
            <a:prstGeom prst="rect">
              <a:avLst/>
            </a:prstGeom>
            <a:solidFill>
              <a:srgbClr val="000000"/>
            </a:solidFill>
            <a:ln w="9525">
              <a:noFill/>
              <a:miter lim="800000"/>
              <a:headEnd/>
              <a:tailEnd/>
            </a:ln>
          </p:spPr>
          <p:txBody>
            <a:bodyPr/>
            <a:lstStyle/>
            <a:p>
              <a:pPr algn="ctr" eaLnBrk="0" hangingPunct="0"/>
              <a:endParaRPr lang="it-IT"/>
            </a:p>
          </p:txBody>
        </p:sp>
        <p:sp>
          <p:nvSpPr>
            <p:cNvPr id="420903" name="Line 39"/>
            <p:cNvSpPr>
              <a:spLocks noChangeShapeType="1"/>
            </p:cNvSpPr>
            <p:nvPr/>
          </p:nvSpPr>
          <p:spPr bwMode="auto">
            <a:xfrm>
              <a:off x="1144" y="2180"/>
              <a:ext cx="566" cy="1"/>
            </a:xfrm>
            <a:prstGeom prst="line">
              <a:avLst/>
            </a:prstGeom>
            <a:noFill/>
            <a:ln w="0">
              <a:solidFill>
                <a:srgbClr val="000000"/>
              </a:solidFill>
              <a:round/>
              <a:headEnd/>
              <a:tailEnd/>
            </a:ln>
          </p:spPr>
          <p:txBody>
            <a:bodyPr/>
            <a:lstStyle/>
            <a:p>
              <a:endParaRPr lang="it-IT"/>
            </a:p>
          </p:txBody>
        </p:sp>
        <p:sp>
          <p:nvSpPr>
            <p:cNvPr id="420904" name="Rectangle 40"/>
            <p:cNvSpPr>
              <a:spLocks noChangeArrowheads="1"/>
            </p:cNvSpPr>
            <p:nvPr/>
          </p:nvSpPr>
          <p:spPr bwMode="auto">
            <a:xfrm>
              <a:off x="1710" y="2180"/>
              <a:ext cx="11" cy="10"/>
            </a:xfrm>
            <a:prstGeom prst="rect">
              <a:avLst/>
            </a:prstGeom>
            <a:solidFill>
              <a:srgbClr val="000000"/>
            </a:solidFill>
            <a:ln w="9525">
              <a:noFill/>
              <a:miter lim="800000"/>
              <a:headEnd/>
              <a:tailEnd/>
            </a:ln>
          </p:spPr>
          <p:txBody>
            <a:bodyPr/>
            <a:lstStyle/>
            <a:p>
              <a:pPr algn="ctr" eaLnBrk="0" hangingPunct="0"/>
              <a:endParaRPr lang="it-IT"/>
            </a:p>
          </p:txBody>
        </p:sp>
        <p:sp>
          <p:nvSpPr>
            <p:cNvPr id="420905" name="Line 41"/>
            <p:cNvSpPr>
              <a:spLocks noChangeShapeType="1"/>
            </p:cNvSpPr>
            <p:nvPr/>
          </p:nvSpPr>
          <p:spPr bwMode="auto">
            <a:xfrm>
              <a:off x="1710" y="2180"/>
              <a:ext cx="11" cy="1"/>
            </a:xfrm>
            <a:prstGeom prst="line">
              <a:avLst/>
            </a:prstGeom>
            <a:noFill/>
            <a:ln w="0">
              <a:solidFill>
                <a:srgbClr val="000000"/>
              </a:solidFill>
              <a:round/>
              <a:headEnd/>
              <a:tailEnd/>
            </a:ln>
          </p:spPr>
          <p:txBody>
            <a:bodyPr/>
            <a:lstStyle/>
            <a:p>
              <a:endParaRPr lang="it-IT"/>
            </a:p>
          </p:txBody>
        </p:sp>
        <p:sp>
          <p:nvSpPr>
            <p:cNvPr id="420906" name="Line 42"/>
            <p:cNvSpPr>
              <a:spLocks noChangeShapeType="1"/>
            </p:cNvSpPr>
            <p:nvPr/>
          </p:nvSpPr>
          <p:spPr bwMode="auto">
            <a:xfrm>
              <a:off x="1710" y="2180"/>
              <a:ext cx="1" cy="10"/>
            </a:xfrm>
            <a:prstGeom prst="line">
              <a:avLst/>
            </a:prstGeom>
            <a:noFill/>
            <a:ln w="0">
              <a:solidFill>
                <a:srgbClr val="000000"/>
              </a:solidFill>
              <a:round/>
              <a:headEnd/>
              <a:tailEnd/>
            </a:ln>
          </p:spPr>
          <p:txBody>
            <a:bodyPr/>
            <a:lstStyle/>
            <a:p>
              <a:endParaRPr lang="it-IT"/>
            </a:p>
          </p:txBody>
        </p:sp>
        <p:sp>
          <p:nvSpPr>
            <p:cNvPr id="420907" name="Rectangle 43"/>
            <p:cNvSpPr>
              <a:spLocks noChangeArrowheads="1"/>
            </p:cNvSpPr>
            <p:nvPr/>
          </p:nvSpPr>
          <p:spPr bwMode="auto">
            <a:xfrm>
              <a:off x="1721" y="2180"/>
              <a:ext cx="389" cy="10"/>
            </a:xfrm>
            <a:prstGeom prst="rect">
              <a:avLst/>
            </a:prstGeom>
            <a:solidFill>
              <a:srgbClr val="000000"/>
            </a:solidFill>
            <a:ln w="9525">
              <a:noFill/>
              <a:miter lim="800000"/>
              <a:headEnd/>
              <a:tailEnd/>
            </a:ln>
          </p:spPr>
          <p:txBody>
            <a:bodyPr/>
            <a:lstStyle/>
            <a:p>
              <a:pPr algn="ctr" eaLnBrk="0" hangingPunct="0"/>
              <a:endParaRPr lang="it-IT"/>
            </a:p>
          </p:txBody>
        </p:sp>
        <p:sp>
          <p:nvSpPr>
            <p:cNvPr id="420908" name="Line 44"/>
            <p:cNvSpPr>
              <a:spLocks noChangeShapeType="1"/>
            </p:cNvSpPr>
            <p:nvPr/>
          </p:nvSpPr>
          <p:spPr bwMode="auto">
            <a:xfrm>
              <a:off x="1721" y="2180"/>
              <a:ext cx="389" cy="1"/>
            </a:xfrm>
            <a:prstGeom prst="line">
              <a:avLst/>
            </a:prstGeom>
            <a:noFill/>
            <a:ln w="0">
              <a:solidFill>
                <a:srgbClr val="000000"/>
              </a:solidFill>
              <a:round/>
              <a:headEnd/>
              <a:tailEnd/>
            </a:ln>
          </p:spPr>
          <p:txBody>
            <a:bodyPr/>
            <a:lstStyle/>
            <a:p>
              <a:endParaRPr lang="it-IT"/>
            </a:p>
          </p:txBody>
        </p:sp>
        <p:sp>
          <p:nvSpPr>
            <p:cNvPr id="420909" name="Rectangle 45"/>
            <p:cNvSpPr>
              <a:spLocks noChangeArrowheads="1"/>
            </p:cNvSpPr>
            <p:nvPr/>
          </p:nvSpPr>
          <p:spPr bwMode="auto">
            <a:xfrm>
              <a:off x="2110" y="2180"/>
              <a:ext cx="11" cy="10"/>
            </a:xfrm>
            <a:prstGeom prst="rect">
              <a:avLst/>
            </a:prstGeom>
            <a:solidFill>
              <a:srgbClr val="000000"/>
            </a:solidFill>
            <a:ln w="9525">
              <a:noFill/>
              <a:miter lim="800000"/>
              <a:headEnd/>
              <a:tailEnd/>
            </a:ln>
          </p:spPr>
          <p:txBody>
            <a:bodyPr/>
            <a:lstStyle/>
            <a:p>
              <a:pPr algn="ctr" eaLnBrk="0" hangingPunct="0"/>
              <a:endParaRPr lang="it-IT"/>
            </a:p>
          </p:txBody>
        </p:sp>
        <p:sp>
          <p:nvSpPr>
            <p:cNvPr id="420910" name="Line 46"/>
            <p:cNvSpPr>
              <a:spLocks noChangeShapeType="1"/>
            </p:cNvSpPr>
            <p:nvPr/>
          </p:nvSpPr>
          <p:spPr bwMode="auto">
            <a:xfrm>
              <a:off x="2110" y="2180"/>
              <a:ext cx="11" cy="1"/>
            </a:xfrm>
            <a:prstGeom prst="line">
              <a:avLst/>
            </a:prstGeom>
            <a:noFill/>
            <a:ln w="0">
              <a:solidFill>
                <a:srgbClr val="000000"/>
              </a:solidFill>
              <a:round/>
              <a:headEnd/>
              <a:tailEnd/>
            </a:ln>
          </p:spPr>
          <p:txBody>
            <a:bodyPr/>
            <a:lstStyle/>
            <a:p>
              <a:endParaRPr lang="it-IT"/>
            </a:p>
          </p:txBody>
        </p:sp>
        <p:sp>
          <p:nvSpPr>
            <p:cNvPr id="420911" name="Line 47"/>
            <p:cNvSpPr>
              <a:spLocks noChangeShapeType="1"/>
            </p:cNvSpPr>
            <p:nvPr/>
          </p:nvSpPr>
          <p:spPr bwMode="auto">
            <a:xfrm>
              <a:off x="2110" y="2180"/>
              <a:ext cx="1" cy="10"/>
            </a:xfrm>
            <a:prstGeom prst="line">
              <a:avLst/>
            </a:prstGeom>
            <a:noFill/>
            <a:ln w="0">
              <a:solidFill>
                <a:srgbClr val="000000"/>
              </a:solidFill>
              <a:round/>
              <a:headEnd/>
              <a:tailEnd/>
            </a:ln>
          </p:spPr>
          <p:txBody>
            <a:bodyPr/>
            <a:lstStyle/>
            <a:p>
              <a:endParaRPr lang="it-IT"/>
            </a:p>
          </p:txBody>
        </p:sp>
        <p:sp>
          <p:nvSpPr>
            <p:cNvPr id="420912" name="Rectangle 48"/>
            <p:cNvSpPr>
              <a:spLocks noChangeArrowheads="1"/>
            </p:cNvSpPr>
            <p:nvPr/>
          </p:nvSpPr>
          <p:spPr bwMode="auto">
            <a:xfrm>
              <a:off x="2121" y="2180"/>
              <a:ext cx="1876" cy="10"/>
            </a:xfrm>
            <a:prstGeom prst="rect">
              <a:avLst/>
            </a:prstGeom>
            <a:solidFill>
              <a:srgbClr val="000000"/>
            </a:solidFill>
            <a:ln w="9525">
              <a:noFill/>
              <a:miter lim="800000"/>
              <a:headEnd/>
              <a:tailEnd/>
            </a:ln>
          </p:spPr>
          <p:txBody>
            <a:bodyPr/>
            <a:lstStyle/>
            <a:p>
              <a:pPr algn="ctr" eaLnBrk="0" hangingPunct="0"/>
              <a:endParaRPr lang="it-IT"/>
            </a:p>
          </p:txBody>
        </p:sp>
        <p:sp>
          <p:nvSpPr>
            <p:cNvPr id="420913" name="Line 49"/>
            <p:cNvSpPr>
              <a:spLocks noChangeShapeType="1"/>
            </p:cNvSpPr>
            <p:nvPr/>
          </p:nvSpPr>
          <p:spPr bwMode="auto">
            <a:xfrm>
              <a:off x="2121" y="2180"/>
              <a:ext cx="1876" cy="1"/>
            </a:xfrm>
            <a:prstGeom prst="line">
              <a:avLst/>
            </a:prstGeom>
            <a:noFill/>
            <a:ln w="0">
              <a:solidFill>
                <a:srgbClr val="000000"/>
              </a:solidFill>
              <a:round/>
              <a:headEnd/>
              <a:tailEnd/>
            </a:ln>
          </p:spPr>
          <p:txBody>
            <a:bodyPr/>
            <a:lstStyle/>
            <a:p>
              <a:endParaRPr lang="it-IT"/>
            </a:p>
          </p:txBody>
        </p:sp>
        <p:sp>
          <p:nvSpPr>
            <p:cNvPr id="420914" name="Rectangle 50"/>
            <p:cNvSpPr>
              <a:spLocks noChangeArrowheads="1"/>
            </p:cNvSpPr>
            <p:nvPr/>
          </p:nvSpPr>
          <p:spPr bwMode="auto">
            <a:xfrm>
              <a:off x="3997" y="2180"/>
              <a:ext cx="12" cy="10"/>
            </a:xfrm>
            <a:prstGeom prst="rect">
              <a:avLst/>
            </a:prstGeom>
            <a:solidFill>
              <a:srgbClr val="000000"/>
            </a:solidFill>
            <a:ln w="9525">
              <a:noFill/>
              <a:miter lim="800000"/>
              <a:headEnd/>
              <a:tailEnd/>
            </a:ln>
          </p:spPr>
          <p:txBody>
            <a:bodyPr/>
            <a:lstStyle/>
            <a:p>
              <a:pPr algn="ctr" eaLnBrk="0" hangingPunct="0"/>
              <a:endParaRPr lang="it-IT"/>
            </a:p>
          </p:txBody>
        </p:sp>
        <p:sp>
          <p:nvSpPr>
            <p:cNvPr id="420915" name="Line 51"/>
            <p:cNvSpPr>
              <a:spLocks noChangeShapeType="1"/>
            </p:cNvSpPr>
            <p:nvPr/>
          </p:nvSpPr>
          <p:spPr bwMode="auto">
            <a:xfrm>
              <a:off x="3997" y="2180"/>
              <a:ext cx="12" cy="1"/>
            </a:xfrm>
            <a:prstGeom prst="line">
              <a:avLst/>
            </a:prstGeom>
            <a:noFill/>
            <a:ln w="0">
              <a:solidFill>
                <a:srgbClr val="000000"/>
              </a:solidFill>
              <a:round/>
              <a:headEnd/>
              <a:tailEnd/>
            </a:ln>
          </p:spPr>
          <p:txBody>
            <a:bodyPr/>
            <a:lstStyle/>
            <a:p>
              <a:endParaRPr lang="it-IT"/>
            </a:p>
          </p:txBody>
        </p:sp>
        <p:sp>
          <p:nvSpPr>
            <p:cNvPr id="420916" name="Line 52"/>
            <p:cNvSpPr>
              <a:spLocks noChangeShapeType="1"/>
            </p:cNvSpPr>
            <p:nvPr/>
          </p:nvSpPr>
          <p:spPr bwMode="auto">
            <a:xfrm>
              <a:off x="3997" y="2180"/>
              <a:ext cx="1" cy="10"/>
            </a:xfrm>
            <a:prstGeom prst="line">
              <a:avLst/>
            </a:prstGeom>
            <a:noFill/>
            <a:ln w="0">
              <a:solidFill>
                <a:srgbClr val="000000"/>
              </a:solidFill>
              <a:round/>
              <a:headEnd/>
              <a:tailEnd/>
            </a:ln>
          </p:spPr>
          <p:txBody>
            <a:bodyPr/>
            <a:lstStyle/>
            <a:p>
              <a:endParaRPr lang="it-IT"/>
            </a:p>
          </p:txBody>
        </p:sp>
        <p:sp>
          <p:nvSpPr>
            <p:cNvPr id="420917" name="Rectangle 53"/>
            <p:cNvSpPr>
              <a:spLocks noChangeArrowheads="1"/>
            </p:cNvSpPr>
            <p:nvPr/>
          </p:nvSpPr>
          <p:spPr bwMode="auto">
            <a:xfrm>
              <a:off x="4009" y="2180"/>
              <a:ext cx="484" cy="10"/>
            </a:xfrm>
            <a:prstGeom prst="rect">
              <a:avLst/>
            </a:prstGeom>
            <a:solidFill>
              <a:srgbClr val="000000"/>
            </a:solidFill>
            <a:ln w="9525">
              <a:noFill/>
              <a:miter lim="800000"/>
              <a:headEnd/>
              <a:tailEnd/>
            </a:ln>
          </p:spPr>
          <p:txBody>
            <a:bodyPr/>
            <a:lstStyle/>
            <a:p>
              <a:pPr algn="ctr" eaLnBrk="0" hangingPunct="0"/>
              <a:endParaRPr lang="it-IT"/>
            </a:p>
          </p:txBody>
        </p:sp>
        <p:sp>
          <p:nvSpPr>
            <p:cNvPr id="420918" name="Line 54"/>
            <p:cNvSpPr>
              <a:spLocks noChangeShapeType="1"/>
            </p:cNvSpPr>
            <p:nvPr/>
          </p:nvSpPr>
          <p:spPr bwMode="auto">
            <a:xfrm>
              <a:off x="4009" y="2180"/>
              <a:ext cx="484" cy="1"/>
            </a:xfrm>
            <a:prstGeom prst="line">
              <a:avLst/>
            </a:prstGeom>
            <a:noFill/>
            <a:ln w="0">
              <a:solidFill>
                <a:srgbClr val="000000"/>
              </a:solidFill>
              <a:round/>
              <a:headEnd/>
              <a:tailEnd/>
            </a:ln>
          </p:spPr>
          <p:txBody>
            <a:bodyPr/>
            <a:lstStyle/>
            <a:p>
              <a:endParaRPr lang="it-IT"/>
            </a:p>
          </p:txBody>
        </p:sp>
        <p:sp>
          <p:nvSpPr>
            <p:cNvPr id="420919" name="Rectangle 55"/>
            <p:cNvSpPr>
              <a:spLocks noChangeArrowheads="1"/>
            </p:cNvSpPr>
            <p:nvPr/>
          </p:nvSpPr>
          <p:spPr bwMode="auto">
            <a:xfrm>
              <a:off x="1710" y="2190"/>
              <a:ext cx="11" cy="227"/>
            </a:xfrm>
            <a:prstGeom prst="rect">
              <a:avLst/>
            </a:prstGeom>
            <a:solidFill>
              <a:srgbClr val="000000"/>
            </a:solidFill>
            <a:ln w="9525">
              <a:noFill/>
              <a:miter lim="800000"/>
              <a:headEnd/>
              <a:tailEnd/>
            </a:ln>
          </p:spPr>
          <p:txBody>
            <a:bodyPr/>
            <a:lstStyle/>
            <a:p>
              <a:pPr algn="ctr" eaLnBrk="0" hangingPunct="0"/>
              <a:endParaRPr lang="it-IT"/>
            </a:p>
          </p:txBody>
        </p:sp>
        <p:sp>
          <p:nvSpPr>
            <p:cNvPr id="420920" name="Line 56"/>
            <p:cNvSpPr>
              <a:spLocks noChangeShapeType="1"/>
            </p:cNvSpPr>
            <p:nvPr/>
          </p:nvSpPr>
          <p:spPr bwMode="auto">
            <a:xfrm>
              <a:off x="1710" y="2190"/>
              <a:ext cx="1" cy="227"/>
            </a:xfrm>
            <a:prstGeom prst="line">
              <a:avLst/>
            </a:prstGeom>
            <a:noFill/>
            <a:ln w="0">
              <a:solidFill>
                <a:srgbClr val="000000"/>
              </a:solidFill>
              <a:round/>
              <a:headEnd/>
              <a:tailEnd/>
            </a:ln>
          </p:spPr>
          <p:txBody>
            <a:bodyPr/>
            <a:lstStyle/>
            <a:p>
              <a:endParaRPr lang="it-IT"/>
            </a:p>
          </p:txBody>
        </p:sp>
        <p:sp>
          <p:nvSpPr>
            <p:cNvPr id="420921" name="Rectangle 57"/>
            <p:cNvSpPr>
              <a:spLocks noChangeArrowheads="1"/>
            </p:cNvSpPr>
            <p:nvPr/>
          </p:nvSpPr>
          <p:spPr bwMode="auto">
            <a:xfrm>
              <a:off x="2110" y="2190"/>
              <a:ext cx="11" cy="227"/>
            </a:xfrm>
            <a:prstGeom prst="rect">
              <a:avLst/>
            </a:prstGeom>
            <a:solidFill>
              <a:srgbClr val="000000"/>
            </a:solidFill>
            <a:ln w="9525">
              <a:noFill/>
              <a:miter lim="800000"/>
              <a:headEnd/>
              <a:tailEnd/>
            </a:ln>
          </p:spPr>
          <p:txBody>
            <a:bodyPr/>
            <a:lstStyle/>
            <a:p>
              <a:pPr algn="ctr" eaLnBrk="0" hangingPunct="0"/>
              <a:endParaRPr lang="it-IT"/>
            </a:p>
          </p:txBody>
        </p:sp>
        <p:sp>
          <p:nvSpPr>
            <p:cNvPr id="420922" name="Line 58"/>
            <p:cNvSpPr>
              <a:spLocks noChangeShapeType="1"/>
            </p:cNvSpPr>
            <p:nvPr/>
          </p:nvSpPr>
          <p:spPr bwMode="auto">
            <a:xfrm>
              <a:off x="2110" y="2190"/>
              <a:ext cx="1" cy="227"/>
            </a:xfrm>
            <a:prstGeom prst="line">
              <a:avLst/>
            </a:prstGeom>
            <a:noFill/>
            <a:ln w="0">
              <a:solidFill>
                <a:srgbClr val="000000"/>
              </a:solidFill>
              <a:round/>
              <a:headEnd/>
              <a:tailEnd/>
            </a:ln>
          </p:spPr>
          <p:txBody>
            <a:bodyPr/>
            <a:lstStyle/>
            <a:p>
              <a:endParaRPr lang="it-IT"/>
            </a:p>
          </p:txBody>
        </p:sp>
        <p:sp>
          <p:nvSpPr>
            <p:cNvPr id="420923" name="Rectangle 59"/>
            <p:cNvSpPr>
              <a:spLocks noChangeArrowheads="1"/>
            </p:cNvSpPr>
            <p:nvPr/>
          </p:nvSpPr>
          <p:spPr bwMode="auto">
            <a:xfrm>
              <a:off x="1227" y="2426"/>
              <a:ext cx="384"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0 0 1</a:t>
              </a:r>
              <a:endParaRPr lang="en-US" sz="2800" b="1" baseline="0">
                <a:cs typeface="Times New Roman" pitchFamily="18" charset="0"/>
              </a:endParaRPr>
            </a:p>
          </p:txBody>
        </p:sp>
        <p:sp>
          <p:nvSpPr>
            <p:cNvPr id="420924" name="Rectangle 60"/>
            <p:cNvSpPr>
              <a:spLocks noChangeArrowheads="1"/>
            </p:cNvSpPr>
            <p:nvPr/>
          </p:nvSpPr>
          <p:spPr bwMode="auto">
            <a:xfrm>
              <a:off x="1634" y="2426"/>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25" name="Rectangle 61"/>
            <p:cNvSpPr>
              <a:spLocks noChangeArrowheads="1"/>
            </p:cNvSpPr>
            <p:nvPr/>
          </p:nvSpPr>
          <p:spPr bwMode="auto">
            <a:xfrm>
              <a:off x="1864" y="2426"/>
              <a:ext cx="96"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a:t>
              </a:r>
              <a:endParaRPr lang="en-US" sz="2800" b="1" baseline="0">
                <a:cs typeface="Times New Roman" pitchFamily="18" charset="0"/>
              </a:endParaRPr>
            </a:p>
          </p:txBody>
        </p:sp>
        <p:sp>
          <p:nvSpPr>
            <p:cNvPr id="420926" name="Rectangle 62"/>
            <p:cNvSpPr>
              <a:spLocks noChangeArrowheads="1"/>
            </p:cNvSpPr>
            <p:nvPr/>
          </p:nvSpPr>
          <p:spPr bwMode="auto">
            <a:xfrm>
              <a:off x="1966" y="2426"/>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27" name="Rectangle 63"/>
            <p:cNvSpPr>
              <a:spLocks noChangeArrowheads="1"/>
            </p:cNvSpPr>
            <p:nvPr/>
          </p:nvSpPr>
          <p:spPr bwMode="auto">
            <a:xfrm>
              <a:off x="2234" y="2433"/>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a:t>
              </a:r>
              <a:endParaRPr lang="en-US" sz="2800" b="1" baseline="0">
                <a:cs typeface="Times New Roman" pitchFamily="18" charset="0"/>
              </a:endParaRPr>
            </a:p>
          </p:txBody>
        </p:sp>
        <p:sp>
          <p:nvSpPr>
            <p:cNvPr id="420928" name="Rectangle 64"/>
            <p:cNvSpPr>
              <a:spLocks noChangeArrowheads="1"/>
            </p:cNvSpPr>
            <p:nvPr/>
          </p:nvSpPr>
          <p:spPr bwMode="auto">
            <a:xfrm>
              <a:off x="2532" y="2433"/>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29" name="Rectangle 65"/>
            <p:cNvSpPr>
              <a:spLocks noChangeArrowheads="1"/>
            </p:cNvSpPr>
            <p:nvPr/>
          </p:nvSpPr>
          <p:spPr bwMode="auto">
            <a:xfrm>
              <a:off x="2932" y="2433"/>
              <a:ext cx="240"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30" name="Rectangle 66"/>
            <p:cNvSpPr>
              <a:spLocks noChangeArrowheads="1"/>
            </p:cNvSpPr>
            <p:nvPr/>
          </p:nvSpPr>
          <p:spPr bwMode="auto">
            <a:xfrm>
              <a:off x="3281" y="2433"/>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31" name="Rectangle 67"/>
            <p:cNvSpPr>
              <a:spLocks noChangeArrowheads="1"/>
            </p:cNvSpPr>
            <p:nvPr/>
          </p:nvSpPr>
          <p:spPr bwMode="auto">
            <a:xfrm>
              <a:off x="3681" y="2433"/>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0932" name="Rectangle 68"/>
            <p:cNvSpPr>
              <a:spLocks noChangeArrowheads="1"/>
            </p:cNvSpPr>
            <p:nvPr/>
          </p:nvSpPr>
          <p:spPr bwMode="auto">
            <a:xfrm>
              <a:off x="3884" y="2433"/>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33" name="Rectangle 69"/>
            <p:cNvSpPr>
              <a:spLocks noChangeArrowheads="1"/>
            </p:cNvSpPr>
            <p:nvPr/>
          </p:nvSpPr>
          <p:spPr bwMode="auto">
            <a:xfrm>
              <a:off x="4114" y="2426"/>
              <a:ext cx="25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0934" name="Rectangle 70"/>
            <p:cNvSpPr>
              <a:spLocks noChangeArrowheads="1"/>
            </p:cNvSpPr>
            <p:nvPr/>
          </p:nvSpPr>
          <p:spPr bwMode="auto">
            <a:xfrm>
              <a:off x="4384" y="2426"/>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35" name="Rectangle 71"/>
            <p:cNvSpPr>
              <a:spLocks noChangeArrowheads="1"/>
            </p:cNvSpPr>
            <p:nvPr/>
          </p:nvSpPr>
          <p:spPr bwMode="auto">
            <a:xfrm>
              <a:off x="1710" y="2417"/>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0936" name="Line 72"/>
            <p:cNvSpPr>
              <a:spLocks noChangeShapeType="1"/>
            </p:cNvSpPr>
            <p:nvPr/>
          </p:nvSpPr>
          <p:spPr bwMode="auto">
            <a:xfrm>
              <a:off x="1710" y="2417"/>
              <a:ext cx="1" cy="238"/>
            </a:xfrm>
            <a:prstGeom prst="line">
              <a:avLst/>
            </a:prstGeom>
            <a:noFill/>
            <a:ln w="0">
              <a:solidFill>
                <a:srgbClr val="000000"/>
              </a:solidFill>
              <a:round/>
              <a:headEnd/>
              <a:tailEnd/>
            </a:ln>
          </p:spPr>
          <p:txBody>
            <a:bodyPr/>
            <a:lstStyle/>
            <a:p>
              <a:endParaRPr lang="it-IT"/>
            </a:p>
          </p:txBody>
        </p:sp>
        <p:sp>
          <p:nvSpPr>
            <p:cNvPr id="420937" name="Rectangle 73"/>
            <p:cNvSpPr>
              <a:spLocks noChangeArrowheads="1"/>
            </p:cNvSpPr>
            <p:nvPr/>
          </p:nvSpPr>
          <p:spPr bwMode="auto">
            <a:xfrm>
              <a:off x="2110" y="2417"/>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0938" name="Line 74"/>
            <p:cNvSpPr>
              <a:spLocks noChangeShapeType="1"/>
            </p:cNvSpPr>
            <p:nvPr/>
          </p:nvSpPr>
          <p:spPr bwMode="auto">
            <a:xfrm>
              <a:off x="2110" y="2417"/>
              <a:ext cx="1" cy="238"/>
            </a:xfrm>
            <a:prstGeom prst="line">
              <a:avLst/>
            </a:prstGeom>
            <a:noFill/>
            <a:ln w="0">
              <a:solidFill>
                <a:srgbClr val="000000"/>
              </a:solidFill>
              <a:round/>
              <a:headEnd/>
              <a:tailEnd/>
            </a:ln>
          </p:spPr>
          <p:txBody>
            <a:bodyPr/>
            <a:lstStyle/>
            <a:p>
              <a:endParaRPr lang="it-IT"/>
            </a:p>
          </p:txBody>
        </p:sp>
        <p:sp>
          <p:nvSpPr>
            <p:cNvPr id="420939" name="Rectangle 75"/>
            <p:cNvSpPr>
              <a:spLocks noChangeArrowheads="1"/>
            </p:cNvSpPr>
            <p:nvPr/>
          </p:nvSpPr>
          <p:spPr bwMode="auto">
            <a:xfrm>
              <a:off x="1227" y="2664"/>
              <a:ext cx="384"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0 1 0</a:t>
              </a:r>
              <a:endParaRPr lang="en-US" sz="2800" b="1" baseline="0">
                <a:cs typeface="Times New Roman" pitchFamily="18" charset="0"/>
              </a:endParaRPr>
            </a:p>
          </p:txBody>
        </p:sp>
        <p:sp>
          <p:nvSpPr>
            <p:cNvPr id="420940" name="Rectangle 76"/>
            <p:cNvSpPr>
              <a:spLocks noChangeArrowheads="1"/>
            </p:cNvSpPr>
            <p:nvPr/>
          </p:nvSpPr>
          <p:spPr bwMode="auto">
            <a:xfrm>
              <a:off x="1634" y="266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41" name="Rectangle 77"/>
            <p:cNvSpPr>
              <a:spLocks noChangeArrowheads="1"/>
            </p:cNvSpPr>
            <p:nvPr/>
          </p:nvSpPr>
          <p:spPr bwMode="auto">
            <a:xfrm>
              <a:off x="1864" y="2664"/>
              <a:ext cx="96"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2</a:t>
              </a:r>
              <a:endParaRPr lang="en-US" sz="2800" b="1" baseline="0">
                <a:cs typeface="Times New Roman" pitchFamily="18" charset="0"/>
              </a:endParaRPr>
            </a:p>
          </p:txBody>
        </p:sp>
        <p:sp>
          <p:nvSpPr>
            <p:cNvPr id="420942" name="Rectangle 78"/>
            <p:cNvSpPr>
              <a:spLocks noChangeArrowheads="1"/>
            </p:cNvSpPr>
            <p:nvPr/>
          </p:nvSpPr>
          <p:spPr bwMode="auto">
            <a:xfrm>
              <a:off x="1966" y="266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43" name="Rectangle 79"/>
            <p:cNvSpPr>
              <a:spLocks noChangeArrowheads="1"/>
            </p:cNvSpPr>
            <p:nvPr/>
          </p:nvSpPr>
          <p:spPr bwMode="auto">
            <a:xfrm>
              <a:off x="2234" y="2671"/>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a:t>
              </a:r>
              <a:endParaRPr lang="en-US" sz="2800" b="1" baseline="0">
                <a:cs typeface="Times New Roman" pitchFamily="18" charset="0"/>
              </a:endParaRPr>
            </a:p>
          </p:txBody>
        </p:sp>
        <p:sp>
          <p:nvSpPr>
            <p:cNvPr id="420944" name="Rectangle 80"/>
            <p:cNvSpPr>
              <a:spLocks noChangeArrowheads="1"/>
            </p:cNvSpPr>
            <p:nvPr/>
          </p:nvSpPr>
          <p:spPr bwMode="auto">
            <a:xfrm>
              <a:off x="2532" y="2671"/>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  </a:t>
              </a:r>
              <a:endParaRPr lang="en-US" sz="2800" b="1" baseline="0">
                <a:cs typeface="Times New Roman" pitchFamily="18" charset="0"/>
              </a:endParaRPr>
            </a:p>
          </p:txBody>
        </p:sp>
        <p:sp>
          <p:nvSpPr>
            <p:cNvPr id="420945" name="Rectangle 81"/>
            <p:cNvSpPr>
              <a:spLocks noChangeArrowheads="1"/>
            </p:cNvSpPr>
            <p:nvPr/>
          </p:nvSpPr>
          <p:spPr bwMode="auto">
            <a:xfrm>
              <a:off x="2932" y="2671"/>
              <a:ext cx="240"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46" name="Rectangle 82"/>
            <p:cNvSpPr>
              <a:spLocks noChangeArrowheads="1"/>
            </p:cNvSpPr>
            <p:nvPr/>
          </p:nvSpPr>
          <p:spPr bwMode="auto">
            <a:xfrm>
              <a:off x="3281" y="2671"/>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47" name="Rectangle 83"/>
            <p:cNvSpPr>
              <a:spLocks noChangeArrowheads="1"/>
            </p:cNvSpPr>
            <p:nvPr/>
          </p:nvSpPr>
          <p:spPr bwMode="auto">
            <a:xfrm>
              <a:off x="3681" y="2671"/>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0948" name="Rectangle 84"/>
            <p:cNvSpPr>
              <a:spLocks noChangeArrowheads="1"/>
            </p:cNvSpPr>
            <p:nvPr/>
          </p:nvSpPr>
          <p:spPr bwMode="auto">
            <a:xfrm>
              <a:off x="3884" y="2671"/>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49" name="Rectangle 85"/>
            <p:cNvSpPr>
              <a:spLocks noChangeArrowheads="1"/>
            </p:cNvSpPr>
            <p:nvPr/>
          </p:nvSpPr>
          <p:spPr bwMode="auto">
            <a:xfrm>
              <a:off x="4114" y="2664"/>
              <a:ext cx="25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20950" name="Rectangle 86"/>
            <p:cNvSpPr>
              <a:spLocks noChangeArrowheads="1"/>
            </p:cNvSpPr>
            <p:nvPr/>
          </p:nvSpPr>
          <p:spPr bwMode="auto">
            <a:xfrm>
              <a:off x="4384" y="266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51" name="Rectangle 87"/>
            <p:cNvSpPr>
              <a:spLocks noChangeArrowheads="1"/>
            </p:cNvSpPr>
            <p:nvPr/>
          </p:nvSpPr>
          <p:spPr bwMode="auto">
            <a:xfrm>
              <a:off x="1710" y="2655"/>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0952" name="Line 88"/>
            <p:cNvSpPr>
              <a:spLocks noChangeShapeType="1"/>
            </p:cNvSpPr>
            <p:nvPr/>
          </p:nvSpPr>
          <p:spPr bwMode="auto">
            <a:xfrm>
              <a:off x="1710" y="2655"/>
              <a:ext cx="1" cy="238"/>
            </a:xfrm>
            <a:prstGeom prst="line">
              <a:avLst/>
            </a:prstGeom>
            <a:noFill/>
            <a:ln w="0">
              <a:solidFill>
                <a:srgbClr val="000000"/>
              </a:solidFill>
              <a:round/>
              <a:headEnd/>
              <a:tailEnd/>
            </a:ln>
          </p:spPr>
          <p:txBody>
            <a:bodyPr/>
            <a:lstStyle/>
            <a:p>
              <a:endParaRPr lang="it-IT"/>
            </a:p>
          </p:txBody>
        </p:sp>
        <p:sp>
          <p:nvSpPr>
            <p:cNvPr id="420953" name="Rectangle 89"/>
            <p:cNvSpPr>
              <a:spLocks noChangeArrowheads="1"/>
            </p:cNvSpPr>
            <p:nvPr/>
          </p:nvSpPr>
          <p:spPr bwMode="auto">
            <a:xfrm>
              <a:off x="2110" y="2655"/>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0954" name="Line 90"/>
            <p:cNvSpPr>
              <a:spLocks noChangeShapeType="1"/>
            </p:cNvSpPr>
            <p:nvPr/>
          </p:nvSpPr>
          <p:spPr bwMode="auto">
            <a:xfrm>
              <a:off x="2110" y="2655"/>
              <a:ext cx="1" cy="238"/>
            </a:xfrm>
            <a:prstGeom prst="line">
              <a:avLst/>
            </a:prstGeom>
            <a:noFill/>
            <a:ln w="0">
              <a:solidFill>
                <a:srgbClr val="000000"/>
              </a:solidFill>
              <a:round/>
              <a:headEnd/>
              <a:tailEnd/>
            </a:ln>
          </p:spPr>
          <p:txBody>
            <a:bodyPr/>
            <a:lstStyle/>
            <a:p>
              <a:endParaRPr lang="it-IT"/>
            </a:p>
          </p:txBody>
        </p:sp>
        <p:sp>
          <p:nvSpPr>
            <p:cNvPr id="420955" name="Rectangle 91"/>
            <p:cNvSpPr>
              <a:spLocks noChangeArrowheads="1"/>
            </p:cNvSpPr>
            <p:nvPr/>
          </p:nvSpPr>
          <p:spPr bwMode="auto">
            <a:xfrm>
              <a:off x="1227" y="2902"/>
              <a:ext cx="384"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0 1 1</a:t>
              </a:r>
              <a:endParaRPr lang="en-US" sz="2800" b="1" baseline="0">
                <a:cs typeface="Times New Roman" pitchFamily="18" charset="0"/>
              </a:endParaRPr>
            </a:p>
          </p:txBody>
        </p:sp>
        <p:sp>
          <p:nvSpPr>
            <p:cNvPr id="420956" name="Rectangle 92"/>
            <p:cNvSpPr>
              <a:spLocks noChangeArrowheads="1"/>
            </p:cNvSpPr>
            <p:nvPr/>
          </p:nvSpPr>
          <p:spPr bwMode="auto">
            <a:xfrm>
              <a:off x="1634" y="290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57" name="Rectangle 93"/>
            <p:cNvSpPr>
              <a:spLocks noChangeArrowheads="1"/>
            </p:cNvSpPr>
            <p:nvPr/>
          </p:nvSpPr>
          <p:spPr bwMode="auto">
            <a:xfrm>
              <a:off x="1864" y="2902"/>
              <a:ext cx="96"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3</a:t>
              </a:r>
              <a:endParaRPr lang="en-US" sz="2800" b="1" baseline="0">
                <a:cs typeface="Times New Roman" pitchFamily="18" charset="0"/>
              </a:endParaRPr>
            </a:p>
          </p:txBody>
        </p:sp>
        <p:sp>
          <p:nvSpPr>
            <p:cNvPr id="420958" name="Rectangle 94"/>
            <p:cNvSpPr>
              <a:spLocks noChangeArrowheads="1"/>
            </p:cNvSpPr>
            <p:nvPr/>
          </p:nvSpPr>
          <p:spPr bwMode="auto">
            <a:xfrm>
              <a:off x="1966" y="290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59" name="Rectangle 95"/>
            <p:cNvSpPr>
              <a:spLocks noChangeArrowheads="1"/>
            </p:cNvSpPr>
            <p:nvPr/>
          </p:nvSpPr>
          <p:spPr bwMode="auto">
            <a:xfrm>
              <a:off x="2234" y="2909"/>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a:t>
              </a:r>
              <a:endParaRPr lang="en-US" sz="2800" b="1" baseline="0">
                <a:cs typeface="Times New Roman" pitchFamily="18" charset="0"/>
              </a:endParaRPr>
            </a:p>
          </p:txBody>
        </p:sp>
        <p:sp>
          <p:nvSpPr>
            <p:cNvPr id="420960" name="Rectangle 96"/>
            <p:cNvSpPr>
              <a:spLocks noChangeArrowheads="1"/>
            </p:cNvSpPr>
            <p:nvPr/>
          </p:nvSpPr>
          <p:spPr bwMode="auto">
            <a:xfrm>
              <a:off x="2532" y="2909"/>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61" name="Rectangle 97"/>
            <p:cNvSpPr>
              <a:spLocks noChangeArrowheads="1"/>
            </p:cNvSpPr>
            <p:nvPr/>
          </p:nvSpPr>
          <p:spPr bwMode="auto">
            <a:xfrm>
              <a:off x="2932" y="2909"/>
              <a:ext cx="240"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 </a:t>
              </a:r>
              <a:endParaRPr lang="en-US" sz="2800" b="1" baseline="0">
                <a:cs typeface="Times New Roman" pitchFamily="18" charset="0"/>
              </a:endParaRPr>
            </a:p>
          </p:txBody>
        </p:sp>
        <p:sp>
          <p:nvSpPr>
            <p:cNvPr id="420962" name="Rectangle 98"/>
            <p:cNvSpPr>
              <a:spLocks noChangeArrowheads="1"/>
            </p:cNvSpPr>
            <p:nvPr/>
          </p:nvSpPr>
          <p:spPr bwMode="auto">
            <a:xfrm>
              <a:off x="3281" y="2909"/>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63" name="Rectangle 99"/>
            <p:cNvSpPr>
              <a:spLocks noChangeArrowheads="1"/>
            </p:cNvSpPr>
            <p:nvPr/>
          </p:nvSpPr>
          <p:spPr bwMode="auto">
            <a:xfrm>
              <a:off x="3681" y="2909"/>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0964" name="Rectangle 100"/>
            <p:cNvSpPr>
              <a:spLocks noChangeArrowheads="1"/>
            </p:cNvSpPr>
            <p:nvPr/>
          </p:nvSpPr>
          <p:spPr bwMode="auto">
            <a:xfrm>
              <a:off x="3884" y="290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65" name="Rectangle 101"/>
            <p:cNvSpPr>
              <a:spLocks noChangeArrowheads="1"/>
            </p:cNvSpPr>
            <p:nvPr/>
          </p:nvSpPr>
          <p:spPr bwMode="auto">
            <a:xfrm>
              <a:off x="4114" y="2902"/>
              <a:ext cx="25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20966" name="Rectangle 102"/>
            <p:cNvSpPr>
              <a:spLocks noChangeArrowheads="1"/>
            </p:cNvSpPr>
            <p:nvPr/>
          </p:nvSpPr>
          <p:spPr bwMode="auto">
            <a:xfrm>
              <a:off x="4384" y="290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67" name="Rectangle 103"/>
            <p:cNvSpPr>
              <a:spLocks noChangeArrowheads="1"/>
            </p:cNvSpPr>
            <p:nvPr/>
          </p:nvSpPr>
          <p:spPr bwMode="auto">
            <a:xfrm>
              <a:off x="1710" y="2893"/>
              <a:ext cx="11" cy="237"/>
            </a:xfrm>
            <a:prstGeom prst="rect">
              <a:avLst/>
            </a:prstGeom>
            <a:solidFill>
              <a:srgbClr val="000000"/>
            </a:solidFill>
            <a:ln w="9525">
              <a:noFill/>
              <a:miter lim="800000"/>
              <a:headEnd/>
              <a:tailEnd/>
            </a:ln>
          </p:spPr>
          <p:txBody>
            <a:bodyPr/>
            <a:lstStyle/>
            <a:p>
              <a:pPr algn="ctr" eaLnBrk="0" hangingPunct="0"/>
              <a:endParaRPr lang="it-IT"/>
            </a:p>
          </p:txBody>
        </p:sp>
        <p:sp>
          <p:nvSpPr>
            <p:cNvPr id="420968" name="Line 104"/>
            <p:cNvSpPr>
              <a:spLocks noChangeShapeType="1"/>
            </p:cNvSpPr>
            <p:nvPr/>
          </p:nvSpPr>
          <p:spPr bwMode="auto">
            <a:xfrm>
              <a:off x="1710" y="2893"/>
              <a:ext cx="1" cy="237"/>
            </a:xfrm>
            <a:prstGeom prst="line">
              <a:avLst/>
            </a:prstGeom>
            <a:noFill/>
            <a:ln w="0">
              <a:solidFill>
                <a:srgbClr val="000000"/>
              </a:solidFill>
              <a:round/>
              <a:headEnd/>
              <a:tailEnd/>
            </a:ln>
          </p:spPr>
          <p:txBody>
            <a:bodyPr/>
            <a:lstStyle/>
            <a:p>
              <a:endParaRPr lang="it-IT"/>
            </a:p>
          </p:txBody>
        </p:sp>
        <p:sp>
          <p:nvSpPr>
            <p:cNvPr id="420969" name="Rectangle 105"/>
            <p:cNvSpPr>
              <a:spLocks noChangeArrowheads="1"/>
            </p:cNvSpPr>
            <p:nvPr/>
          </p:nvSpPr>
          <p:spPr bwMode="auto">
            <a:xfrm>
              <a:off x="2110" y="2893"/>
              <a:ext cx="11" cy="237"/>
            </a:xfrm>
            <a:prstGeom prst="rect">
              <a:avLst/>
            </a:prstGeom>
            <a:solidFill>
              <a:srgbClr val="000000"/>
            </a:solidFill>
            <a:ln w="9525">
              <a:noFill/>
              <a:miter lim="800000"/>
              <a:headEnd/>
              <a:tailEnd/>
            </a:ln>
          </p:spPr>
          <p:txBody>
            <a:bodyPr/>
            <a:lstStyle/>
            <a:p>
              <a:pPr algn="ctr" eaLnBrk="0" hangingPunct="0"/>
              <a:endParaRPr lang="it-IT"/>
            </a:p>
          </p:txBody>
        </p:sp>
        <p:sp>
          <p:nvSpPr>
            <p:cNvPr id="420970" name="Line 106"/>
            <p:cNvSpPr>
              <a:spLocks noChangeShapeType="1"/>
            </p:cNvSpPr>
            <p:nvPr/>
          </p:nvSpPr>
          <p:spPr bwMode="auto">
            <a:xfrm>
              <a:off x="2110" y="2893"/>
              <a:ext cx="1" cy="237"/>
            </a:xfrm>
            <a:prstGeom prst="line">
              <a:avLst/>
            </a:prstGeom>
            <a:noFill/>
            <a:ln w="0">
              <a:solidFill>
                <a:srgbClr val="000000"/>
              </a:solidFill>
              <a:round/>
              <a:headEnd/>
              <a:tailEnd/>
            </a:ln>
          </p:spPr>
          <p:txBody>
            <a:bodyPr/>
            <a:lstStyle/>
            <a:p>
              <a:endParaRPr lang="it-IT"/>
            </a:p>
          </p:txBody>
        </p:sp>
        <p:sp>
          <p:nvSpPr>
            <p:cNvPr id="420971" name="Rectangle 107"/>
            <p:cNvSpPr>
              <a:spLocks noChangeArrowheads="1"/>
            </p:cNvSpPr>
            <p:nvPr/>
          </p:nvSpPr>
          <p:spPr bwMode="auto">
            <a:xfrm>
              <a:off x="1227" y="3139"/>
              <a:ext cx="384"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1 0 0</a:t>
              </a:r>
              <a:endParaRPr lang="en-US" sz="2800" b="1" baseline="0">
                <a:cs typeface="Times New Roman" pitchFamily="18" charset="0"/>
              </a:endParaRPr>
            </a:p>
          </p:txBody>
        </p:sp>
        <p:sp>
          <p:nvSpPr>
            <p:cNvPr id="420972" name="Rectangle 108"/>
            <p:cNvSpPr>
              <a:spLocks noChangeArrowheads="1"/>
            </p:cNvSpPr>
            <p:nvPr/>
          </p:nvSpPr>
          <p:spPr bwMode="auto">
            <a:xfrm>
              <a:off x="1634" y="313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73" name="Rectangle 109"/>
            <p:cNvSpPr>
              <a:spLocks noChangeArrowheads="1"/>
            </p:cNvSpPr>
            <p:nvPr/>
          </p:nvSpPr>
          <p:spPr bwMode="auto">
            <a:xfrm>
              <a:off x="1864" y="3139"/>
              <a:ext cx="96"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4</a:t>
              </a:r>
              <a:endParaRPr lang="en-US" sz="2800" b="1" baseline="0">
                <a:cs typeface="Times New Roman" pitchFamily="18" charset="0"/>
              </a:endParaRPr>
            </a:p>
          </p:txBody>
        </p:sp>
        <p:sp>
          <p:nvSpPr>
            <p:cNvPr id="420974" name="Rectangle 110"/>
            <p:cNvSpPr>
              <a:spLocks noChangeArrowheads="1"/>
            </p:cNvSpPr>
            <p:nvPr/>
          </p:nvSpPr>
          <p:spPr bwMode="auto">
            <a:xfrm>
              <a:off x="1966" y="313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75" name="Rectangle 111"/>
            <p:cNvSpPr>
              <a:spLocks noChangeArrowheads="1"/>
            </p:cNvSpPr>
            <p:nvPr/>
          </p:nvSpPr>
          <p:spPr bwMode="auto">
            <a:xfrm>
              <a:off x="2234" y="3146"/>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a:t>
              </a:r>
              <a:endParaRPr lang="en-US" sz="2800" b="1" baseline="0">
                <a:cs typeface="Times New Roman" pitchFamily="18" charset="0"/>
              </a:endParaRPr>
            </a:p>
          </p:txBody>
        </p:sp>
        <p:sp>
          <p:nvSpPr>
            <p:cNvPr id="420976" name="Rectangle 112"/>
            <p:cNvSpPr>
              <a:spLocks noChangeArrowheads="1"/>
            </p:cNvSpPr>
            <p:nvPr/>
          </p:nvSpPr>
          <p:spPr bwMode="auto">
            <a:xfrm>
              <a:off x="2532" y="3146"/>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77" name="Rectangle 113"/>
            <p:cNvSpPr>
              <a:spLocks noChangeArrowheads="1"/>
            </p:cNvSpPr>
            <p:nvPr/>
          </p:nvSpPr>
          <p:spPr bwMode="auto">
            <a:xfrm>
              <a:off x="2932" y="3146"/>
              <a:ext cx="240"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78" name="Rectangle 114"/>
            <p:cNvSpPr>
              <a:spLocks noChangeArrowheads="1"/>
            </p:cNvSpPr>
            <p:nvPr/>
          </p:nvSpPr>
          <p:spPr bwMode="auto">
            <a:xfrm>
              <a:off x="3281" y="3146"/>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79" name="Rectangle 115"/>
            <p:cNvSpPr>
              <a:spLocks noChangeArrowheads="1"/>
            </p:cNvSpPr>
            <p:nvPr/>
          </p:nvSpPr>
          <p:spPr bwMode="auto">
            <a:xfrm>
              <a:off x="3681" y="3146"/>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0980" name="Rectangle 116"/>
            <p:cNvSpPr>
              <a:spLocks noChangeArrowheads="1"/>
            </p:cNvSpPr>
            <p:nvPr/>
          </p:nvSpPr>
          <p:spPr bwMode="auto">
            <a:xfrm>
              <a:off x="3884" y="3146"/>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81" name="Rectangle 117"/>
            <p:cNvSpPr>
              <a:spLocks noChangeArrowheads="1"/>
            </p:cNvSpPr>
            <p:nvPr/>
          </p:nvSpPr>
          <p:spPr bwMode="auto">
            <a:xfrm>
              <a:off x="4114" y="3139"/>
              <a:ext cx="25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0982" name="Rectangle 118"/>
            <p:cNvSpPr>
              <a:spLocks noChangeArrowheads="1"/>
            </p:cNvSpPr>
            <p:nvPr/>
          </p:nvSpPr>
          <p:spPr bwMode="auto">
            <a:xfrm>
              <a:off x="4384" y="313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83" name="Rectangle 119"/>
            <p:cNvSpPr>
              <a:spLocks noChangeArrowheads="1"/>
            </p:cNvSpPr>
            <p:nvPr/>
          </p:nvSpPr>
          <p:spPr bwMode="auto">
            <a:xfrm>
              <a:off x="1710" y="3130"/>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0984" name="Line 120"/>
            <p:cNvSpPr>
              <a:spLocks noChangeShapeType="1"/>
            </p:cNvSpPr>
            <p:nvPr/>
          </p:nvSpPr>
          <p:spPr bwMode="auto">
            <a:xfrm>
              <a:off x="1710" y="3130"/>
              <a:ext cx="1" cy="238"/>
            </a:xfrm>
            <a:prstGeom prst="line">
              <a:avLst/>
            </a:prstGeom>
            <a:noFill/>
            <a:ln w="0">
              <a:solidFill>
                <a:srgbClr val="000000"/>
              </a:solidFill>
              <a:round/>
              <a:headEnd/>
              <a:tailEnd/>
            </a:ln>
          </p:spPr>
          <p:txBody>
            <a:bodyPr/>
            <a:lstStyle/>
            <a:p>
              <a:endParaRPr lang="it-IT"/>
            </a:p>
          </p:txBody>
        </p:sp>
        <p:sp>
          <p:nvSpPr>
            <p:cNvPr id="420985" name="Rectangle 121"/>
            <p:cNvSpPr>
              <a:spLocks noChangeArrowheads="1"/>
            </p:cNvSpPr>
            <p:nvPr/>
          </p:nvSpPr>
          <p:spPr bwMode="auto">
            <a:xfrm>
              <a:off x="2110" y="3130"/>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0986" name="Line 122"/>
            <p:cNvSpPr>
              <a:spLocks noChangeShapeType="1"/>
            </p:cNvSpPr>
            <p:nvPr/>
          </p:nvSpPr>
          <p:spPr bwMode="auto">
            <a:xfrm>
              <a:off x="2110" y="3130"/>
              <a:ext cx="1" cy="238"/>
            </a:xfrm>
            <a:prstGeom prst="line">
              <a:avLst/>
            </a:prstGeom>
            <a:noFill/>
            <a:ln w="0">
              <a:solidFill>
                <a:srgbClr val="000000"/>
              </a:solidFill>
              <a:round/>
              <a:headEnd/>
              <a:tailEnd/>
            </a:ln>
          </p:spPr>
          <p:txBody>
            <a:bodyPr/>
            <a:lstStyle/>
            <a:p>
              <a:endParaRPr lang="it-IT"/>
            </a:p>
          </p:txBody>
        </p:sp>
        <p:sp>
          <p:nvSpPr>
            <p:cNvPr id="420987" name="Rectangle 123"/>
            <p:cNvSpPr>
              <a:spLocks noChangeArrowheads="1"/>
            </p:cNvSpPr>
            <p:nvPr/>
          </p:nvSpPr>
          <p:spPr bwMode="auto">
            <a:xfrm>
              <a:off x="1227" y="3377"/>
              <a:ext cx="384"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1 0 1</a:t>
              </a:r>
              <a:endParaRPr lang="en-US" sz="2800" b="1" baseline="0">
                <a:cs typeface="Times New Roman" pitchFamily="18" charset="0"/>
              </a:endParaRPr>
            </a:p>
          </p:txBody>
        </p:sp>
        <p:sp>
          <p:nvSpPr>
            <p:cNvPr id="420988" name="Rectangle 124"/>
            <p:cNvSpPr>
              <a:spLocks noChangeArrowheads="1"/>
            </p:cNvSpPr>
            <p:nvPr/>
          </p:nvSpPr>
          <p:spPr bwMode="auto">
            <a:xfrm>
              <a:off x="1634" y="337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89" name="Rectangle 125"/>
            <p:cNvSpPr>
              <a:spLocks noChangeArrowheads="1"/>
            </p:cNvSpPr>
            <p:nvPr/>
          </p:nvSpPr>
          <p:spPr bwMode="auto">
            <a:xfrm>
              <a:off x="1864" y="3377"/>
              <a:ext cx="96"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5</a:t>
              </a:r>
              <a:endParaRPr lang="en-US" sz="2800" b="1" baseline="0">
                <a:cs typeface="Times New Roman" pitchFamily="18" charset="0"/>
              </a:endParaRPr>
            </a:p>
          </p:txBody>
        </p:sp>
        <p:sp>
          <p:nvSpPr>
            <p:cNvPr id="420990" name="Rectangle 126"/>
            <p:cNvSpPr>
              <a:spLocks noChangeArrowheads="1"/>
            </p:cNvSpPr>
            <p:nvPr/>
          </p:nvSpPr>
          <p:spPr bwMode="auto">
            <a:xfrm>
              <a:off x="1966" y="337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91" name="Rectangle 127"/>
            <p:cNvSpPr>
              <a:spLocks noChangeArrowheads="1"/>
            </p:cNvSpPr>
            <p:nvPr/>
          </p:nvSpPr>
          <p:spPr bwMode="auto">
            <a:xfrm>
              <a:off x="2234" y="3384"/>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a:t>
              </a:r>
              <a:endParaRPr lang="en-US" sz="2800" b="1" baseline="0">
                <a:cs typeface="Times New Roman" pitchFamily="18" charset="0"/>
              </a:endParaRPr>
            </a:p>
          </p:txBody>
        </p:sp>
        <p:sp>
          <p:nvSpPr>
            <p:cNvPr id="420992" name="Rectangle 128"/>
            <p:cNvSpPr>
              <a:spLocks noChangeArrowheads="1"/>
            </p:cNvSpPr>
            <p:nvPr/>
          </p:nvSpPr>
          <p:spPr bwMode="auto">
            <a:xfrm>
              <a:off x="2532" y="3384"/>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93" name="Rectangle 129"/>
            <p:cNvSpPr>
              <a:spLocks noChangeArrowheads="1"/>
            </p:cNvSpPr>
            <p:nvPr/>
          </p:nvSpPr>
          <p:spPr bwMode="auto">
            <a:xfrm>
              <a:off x="2932" y="3384"/>
              <a:ext cx="240"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0994" name="Rectangle 130"/>
            <p:cNvSpPr>
              <a:spLocks noChangeArrowheads="1"/>
            </p:cNvSpPr>
            <p:nvPr/>
          </p:nvSpPr>
          <p:spPr bwMode="auto">
            <a:xfrm>
              <a:off x="3281" y="3384"/>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  </a:t>
              </a:r>
              <a:endParaRPr lang="en-US" sz="2800" b="1" baseline="0">
                <a:cs typeface="Times New Roman" pitchFamily="18" charset="0"/>
              </a:endParaRPr>
            </a:p>
          </p:txBody>
        </p:sp>
        <p:sp>
          <p:nvSpPr>
            <p:cNvPr id="420995" name="Rectangle 131"/>
            <p:cNvSpPr>
              <a:spLocks noChangeArrowheads="1"/>
            </p:cNvSpPr>
            <p:nvPr/>
          </p:nvSpPr>
          <p:spPr bwMode="auto">
            <a:xfrm>
              <a:off x="3681" y="3384"/>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0996" name="Rectangle 132"/>
            <p:cNvSpPr>
              <a:spLocks noChangeArrowheads="1"/>
            </p:cNvSpPr>
            <p:nvPr/>
          </p:nvSpPr>
          <p:spPr bwMode="auto">
            <a:xfrm>
              <a:off x="3884" y="338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97" name="Rectangle 133"/>
            <p:cNvSpPr>
              <a:spLocks noChangeArrowheads="1"/>
            </p:cNvSpPr>
            <p:nvPr/>
          </p:nvSpPr>
          <p:spPr bwMode="auto">
            <a:xfrm>
              <a:off x="4114" y="3377"/>
              <a:ext cx="25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20998" name="Rectangle 134"/>
            <p:cNvSpPr>
              <a:spLocks noChangeArrowheads="1"/>
            </p:cNvSpPr>
            <p:nvPr/>
          </p:nvSpPr>
          <p:spPr bwMode="auto">
            <a:xfrm>
              <a:off x="4384" y="337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0999" name="Rectangle 135"/>
            <p:cNvSpPr>
              <a:spLocks noChangeArrowheads="1"/>
            </p:cNvSpPr>
            <p:nvPr/>
          </p:nvSpPr>
          <p:spPr bwMode="auto">
            <a:xfrm>
              <a:off x="1710" y="3368"/>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1000" name="Line 136"/>
            <p:cNvSpPr>
              <a:spLocks noChangeShapeType="1"/>
            </p:cNvSpPr>
            <p:nvPr/>
          </p:nvSpPr>
          <p:spPr bwMode="auto">
            <a:xfrm>
              <a:off x="1710" y="3368"/>
              <a:ext cx="1" cy="238"/>
            </a:xfrm>
            <a:prstGeom prst="line">
              <a:avLst/>
            </a:prstGeom>
            <a:noFill/>
            <a:ln w="0">
              <a:solidFill>
                <a:srgbClr val="000000"/>
              </a:solidFill>
              <a:round/>
              <a:headEnd/>
              <a:tailEnd/>
            </a:ln>
          </p:spPr>
          <p:txBody>
            <a:bodyPr/>
            <a:lstStyle/>
            <a:p>
              <a:endParaRPr lang="it-IT"/>
            </a:p>
          </p:txBody>
        </p:sp>
        <p:sp>
          <p:nvSpPr>
            <p:cNvPr id="421001" name="Rectangle 137"/>
            <p:cNvSpPr>
              <a:spLocks noChangeArrowheads="1"/>
            </p:cNvSpPr>
            <p:nvPr/>
          </p:nvSpPr>
          <p:spPr bwMode="auto">
            <a:xfrm>
              <a:off x="2110" y="3368"/>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1002" name="Line 138"/>
            <p:cNvSpPr>
              <a:spLocks noChangeShapeType="1"/>
            </p:cNvSpPr>
            <p:nvPr/>
          </p:nvSpPr>
          <p:spPr bwMode="auto">
            <a:xfrm>
              <a:off x="2110" y="3368"/>
              <a:ext cx="1" cy="238"/>
            </a:xfrm>
            <a:prstGeom prst="line">
              <a:avLst/>
            </a:prstGeom>
            <a:noFill/>
            <a:ln w="0">
              <a:solidFill>
                <a:srgbClr val="000000"/>
              </a:solidFill>
              <a:round/>
              <a:headEnd/>
              <a:tailEnd/>
            </a:ln>
          </p:spPr>
          <p:txBody>
            <a:bodyPr/>
            <a:lstStyle/>
            <a:p>
              <a:endParaRPr lang="it-IT"/>
            </a:p>
          </p:txBody>
        </p:sp>
        <p:sp>
          <p:nvSpPr>
            <p:cNvPr id="421003" name="Rectangle 139"/>
            <p:cNvSpPr>
              <a:spLocks noChangeArrowheads="1"/>
            </p:cNvSpPr>
            <p:nvPr/>
          </p:nvSpPr>
          <p:spPr bwMode="auto">
            <a:xfrm>
              <a:off x="1227" y="3615"/>
              <a:ext cx="384"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1 1 0</a:t>
              </a:r>
              <a:endParaRPr lang="en-US" sz="2800" b="1" baseline="0">
                <a:cs typeface="Times New Roman" pitchFamily="18" charset="0"/>
              </a:endParaRPr>
            </a:p>
          </p:txBody>
        </p:sp>
        <p:sp>
          <p:nvSpPr>
            <p:cNvPr id="421004" name="Rectangle 140"/>
            <p:cNvSpPr>
              <a:spLocks noChangeArrowheads="1"/>
            </p:cNvSpPr>
            <p:nvPr/>
          </p:nvSpPr>
          <p:spPr bwMode="auto">
            <a:xfrm>
              <a:off x="1634" y="3615"/>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1005" name="Rectangle 141"/>
            <p:cNvSpPr>
              <a:spLocks noChangeArrowheads="1"/>
            </p:cNvSpPr>
            <p:nvPr/>
          </p:nvSpPr>
          <p:spPr bwMode="auto">
            <a:xfrm>
              <a:off x="1864" y="3615"/>
              <a:ext cx="96"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6</a:t>
              </a:r>
              <a:endParaRPr lang="en-US" sz="2800" b="1" baseline="0">
                <a:cs typeface="Times New Roman" pitchFamily="18" charset="0"/>
              </a:endParaRPr>
            </a:p>
          </p:txBody>
        </p:sp>
        <p:sp>
          <p:nvSpPr>
            <p:cNvPr id="421006" name="Rectangle 142"/>
            <p:cNvSpPr>
              <a:spLocks noChangeArrowheads="1"/>
            </p:cNvSpPr>
            <p:nvPr/>
          </p:nvSpPr>
          <p:spPr bwMode="auto">
            <a:xfrm>
              <a:off x="1966" y="3615"/>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1007" name="Rectangle 143"/>
            <p:cNvSpPr>
              <a:spLocks noChangeArrowheads="1"/>
            </p:cNvSpPr>
            <p:nvPr/>
          </p:nvSpPr>
          <p:spPr bwMode="auto">
            <a:xfrm>
              <a:off x="2234" y="3622"/>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a:t>
              </a:r>
              <a:endParaRPr lang="en-US" sz="2800" b="1" baseline="0">
                <a:cs typeface="Times New Roman" pitchFamily="18" charset="0"/>
              </a:endParaRPr>
            </a:p>
          </p:txBody>
        </p:sp>
        <p:sp>
          <p:nvSpPr>
            <p:cNvPr id="421008" name="Rectangle 144"/>
            <p:cNvSpPr>
              <a:spLocks noChangeArrowheads="1"/>
            </p:cNvSpPr>
            <p:nvPr/>
          </p:nvSpPr>
          <p:spPr bwMode="auto">
            <a:xfrm>
              <a:off x="2532" y="3622"/>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1009" name="Rectangle 145"/>
            <p:cNvSpPr>
              <a:spLocks noChangeArrowheads="1"/>
            </p:cNvSpPr>
            <p:nvPr/>
          </p:nvSpPr>
          <p:spPr bwMode="auto">
            <a:xfrm>
              <a:off x="2932" y="3622"/>
              <a:ext cx="240"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1010" name="Rectangle 146"/>
            <p:cNvSpPr>
              <a:spLocks noChangeArrowheads="1"/>
            </p:cNvSpPr>
            <p:nvPr/>
          </p:nvSpPr>
          <p:spPr bwMode="auto">
            <a:xfrm>
              <a:off x="3281" y="3622"/>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1011" name="Rectangle 147"/>
            <p:cNvSpPr>
              <a:spLocks noChangeArrowheads="1"/>
            </p:cNvSpPr>
            <p:nvPr/>
          </p:nvSpPr>
          <p:spPr bwMode="auto">
            <a:xfrm>
              <a:off x="3681" y="3622"/>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21012" name="Rectangle 148"/>
            <p:cNvSpPr>
              <a:spLocks noChangeArrowheads="1"/>
            </p:cNvSpPr>
            <p:nvPr/>
          </p:nvSpPr>
          <p:spPr bwMode="auto">
            <a:xfrm>
              <a:off x="3884" y="362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1013" name="Rectangle 149"/>
            <p:cNvSpPr>
              <a:spLocks noChangeArrowheads="1"/>
            </p:cNvSpPr>
            <p:nvPr/>
          </p:nvSpPr>
          <p:spPr bwMode="auto">
            <a:xfrm>
              <a:off x="4114" y="3615"/>
              <a:ext cx="25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21014" name="Rectangle 150"/>
            <p:cNvSpPr>
              <a:spLocks noChangeArrowheads="1"/>
            </p:cNvSpPr>
            <p:nvPr/>
          </p:nvSpPr>
          <p:spPr bwMode="auto">
            <a:xfrm>
              <a:off x="4384" y="3615"/>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1015" name="Rectangle 151"/>
            <p:cNvSpPr>
              <a:spLocks noChangeArrowheads="1"/>
            </p:cNvSpPr>
            <p:nvPr/>
          </p:nvSpPr>
          <p:spPr bwMode="auto">
            <a:xfrm>
              <a:off x="1710" y="3606"/>
              <a:ext cx="11" cy="237"/>
            </a:xfrm>
            <a:prstGeom prst="rect">
              <a:avLst/>
            </a:prstGeom>
            <a:solidFill>
              <a:srgbClr val="000000"/>
            </a:solidFill>
            <a:ln w="9525">
              <a:noFill/>
              <a:miter lim="800000"/>
              <a:headEnd/>
              <a:tailEnd/>
            </a:ln>
          </p:spPr>
          <p:txBody>
            <a:bodyPr/>
            <a:lstStyle/>
            <a:p>
              <a:pPr algn="ctr" eaLnBrk="0" hangingPunct="0"/>
              <a:endParaRPr lang="it-IT"/>
            </a:p>
          </p:txBody>
        </p:sp>
        <p:sp>
          <p:nvSpPr>
            <p:cNvPr id="421016" name="Line 152"/>
            <p:cNvSpPr>
              <a:spLocks noChangeShapeType="1"/>
            </p:cNvSpPr>
            <p:nvPr/>
          </p:nvSpPr>
          <p:spPr bwMode="auto">
            <a:xfrm>
              <a:off x="1710" y="3606"/>
              <a:ext cx="1" cy="237"/>
            </a:xfrm>
            <a:prstGeom prst="line">
              <a:avLst/>
            </a:prstGeom>
            <a:noFill/>
            <a:ln w="0">
              <a:solidFill>
                <a:srgbClr val="000000"/>
              </a:solidFill>
              <a:round/>
              <a:headEnd/>
              <a:tailEnd/>
            </a:ln>
          </p:spPr>
          <p:txBody>
            <a:bodyPr/>
            <a:lstStyle/>
            <a:p>
              <a:endParaRPr lang="it-IT"/>
            </a:p>
          </p:txBody>
        </p:sp>
        <p:sp>
          <p:nvSpPr>
            <p:cNvPr id="421017" name="Rectangle 153"/>
            <p:cNvSpPr>
              <a:spLocks noChangeArrowheads="1"/>
            </p:cNvSpPr>
            <p:nvPr/>
          </p:nvSpPr>
          <p:spPr bwMode="auto">
            <a:xfrm>
              <a:off x="2110" y="3606"/>
              <a:ext cx="11" cy="237"/>
            </a:xfrm>
            <a:prstGeom prst="rect">
              <a:avLst/>
            </a:prstGeom>
            <a:solidFill>
              <a:srgbClr val="000000"/>
            </a:solidFill>
            <a:ln w="9525">
              <a:noFill/>
              <a:miter lim="800000"/>
              <a:headEnd/>
              <a:tailEnd/>
            </a:ln>
          </p:spPr>
          <p:txBody>
            <a:bodyPr/>
            <a:lstStyle/>
            <a:p>
              <a:pPr algn="ctr" eaLnBrk="0" hangingPunct="0"/>
              <a:endParaRPr lang="it-IT"/>
            </a:p>
          </p:txBody>
        </p:sp>
        <p:sp>
          <p:nvSpPr>
            <p:cNvPr id="421018" name="Line 154"/>
            <p:cNvSpPr>
              <a:spLocks noChangeShapeType="1"/>
            </p:cNvSpPr>
            <p:nvPr/>
          </p:nvSpPr>
          <p:spPr bwMode="auto">
            <a:xfrm>
              <a:off x="2110" y="3606"/>
              <a:ext cx="1" cy="237"/>
            </a:xfrm>
            <a:prstGeom prst="line">
              <a:avLst/>
            </a:prstGeom>
            <a:noFill/>
            <a:ln w="0">
              <a:solidFill>
                <a:srgbClr val="000000"/>
              </a:solidFill>
              <a:round/>
              <a:headEnd/>
              <a:tailEnd/>
            </a:ln>
          </p:spPr>
          <p:txBody>
            <a:bodyPr/>
            <a:lstStyle/>
            <a:p>
              <a:endParaRPr lang="it-IT"/>
            </a:p>
          </p:txBody>
        </p:sp>
        <p:sp>
          <p:nvSpPr>
            <p:cNvPr id="421019" name="Rectangle 155"/>
            <p:cNvSpPr>
              <a:spLocks noChangeArrowheads="1"/>
            </p:cNvSpPr>
            <p:nvPr/>
          </p:nvSpPr>
          <p:spPr bwMode="auto">
            <a:xfrm>
              <a:off x="1227" y="3852"/>
              <a:ext cx="384"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1 1 1</a:t>
              </a:r>
              <a:endParaRPr lang="en-US" sz="2800" b="1" baseline="0">
                <a:cs typeface="Times New Roman" pitchFamily="18" charset="0"/>
              </a:endParaRPr>
            </a:p>
          </p:txBody>
        </p:sp>
        <p:sp>
          <p:nvSpPr>
            <p:cNvPr id="421020" name="Rectangle 156"/>
            <p:cNvSpPr>
              <a:spLocks noChangeArrowheads="1"/>
            </p:cNvSpPr>
            <p:nvPr/>
          </p:nvSpPr>
          <p:spPr bwMode="auto">
            <a:xfrm>
              <a:off x="1634" y="385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1021" name="Rectangle 157"/>
            <p:cNvSpPr>
              <a:spLocks noChangeArrowheads="1"/>
            </p:cNvSpPr>
            <p:nvPr/>
          </p:nvSpPr>
          <p:spPr bwMode="auto">
            <a:xfrm>
              <a:off x="1864" y="3852"/>
              <a:ext cx="96"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aseline="0">
                  <a:solidFill>
                    <a:srgbClr val="000000"/>
                  </a:solidFill>
                  <a:cs typeface="Times New Roman" pitchFamily="18" charset="0"/>
                </a:rPr>
                <a:t>7</a:t>
              </a:r>
              <a:endParaRPr lang="en-US" sz="2800" baseline="0">
                <a:cs typeface="Times New Roman" pitchFamily="18" charset="0"/>
              </a:endParaRPr>
            </a:p>
          </p:txBody>
        </p:sp>
        <p:sp>
          <p:nvSpPr>
            <p:cNvPr id="421022" name="Rectangle 158"/>
            <p:cNvSpPr>
              <a:spLocks noChangeArrowheads="1"/>
            </p:cNvSpPr>
            <p:nvPr/>
          </p:nvSpPr>
          <p:spPr bwMode="auto">
            <a:xfrm>
              <a:off x="1966" y="385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1023" name="Rectangle 159"/>
            <p:cNvSpPr>
              <a:spLocks noChangeArrowheads="1"/>
            </p:cNvSpPr>
            <p:nvPr/>
          </p:nvSpPr>
          <p:spPr bwMode="auto">
            <a:xfrm>
              <a:off x="2234" y="3860"/>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a:t>
              </a:r>
              <a:endParaRPr lang="en-US" sz="2800" b="1" baseline="0">
                <a:cs typeface="Times New Roman" pitchFamily="18" charset="0"/>
              </a:endParaRPr>
            </a:p>
          </p:txBody>
        </p:sp>
        <p:grpSp>
          <p:nvGrpSpPr>
            <p:cNvPr id="421024" name="Group 160"/>
            <p:cNvGrpSpPr>
              <a:grpSpLocks/>
            </p:cNvGrpSpPr>
            <p:nvPr/>
          </p:nvGrpSpPr>
          <p:grpSpPr bwMode="auto">
            <a:xfrm>
              <a:off x="2438" y="2190"/>
              <a:ext cx="48" cy="1891"/>
              <a:chOff x="2438" y="2004"/>
              <a:chExt cx="61" cy="1885"/>
            </a:xfrm>
          </p:grpSpPr>
          <p:sp>
            <p:nvSpPr>
              <p:cNvPr id="421064" name="Rectangle 161"/>
              <p:cNvSpPr>
                <a:spLocks noChangeArrowheads="1"/>
              </p:cNvSpPr>
              <p:nvPr/>
            </p:nvSpPr>
            <p:spPr bwMode="auto">
              <a:xfrm>
                <a:off x="2438" y="2004"/>
                <a:ext cx="61" cy="229"/>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65" name="Rectangle 162"/>
              <p:cNvSpPr>
                <a:spLocks noChangeArrowheads="1"/>
              </p:cNvSpPr>
              <p:nvPr/>
            </p:nvSpPr>
            <p:spPr bwMode="auto">
              <a:xfrm>
                <a:off x="2438" y="2234"/>
                <a:ext cx="61"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66" name="Rectangle 163"/>
              <p:cNvSpPr>
                <a:spLocks noChangeArrowheads="1"/>
              </p:cNvSpPr>
              <p:nvPr/>
            </p:nvSpPr>
            <p:spPr bwMode="auto">
              <a:xfrm>
                <a:off x="2438" y="2471"/>
                <a:ext cx="61" cy="229"/>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67" name="Rectangle 164"/>
              <p:cNvSpPr>
                <a:spLocks noChangeArrowheads="1"/>
              </p:cNvSpPr>
              <p:nvPr/>
            </p:nvSpPr>
            <p:spPr bwMode="auto">
              <a:xfrm>
                <a:off x="2438" y="2711"/>
                <a:ext cx="61" cy="229"/>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68" name="Rectangle 165"/>
              <p:cNvSpPr>
                <a:spLocks noChangeArrowheads="1"/>
              </p:cNvSpPr>
              <p:nvPr/>
            </p:nvSpPr>
            <p:spPr bwMode="auto">
              <a:xfrm>
                <a:off x="2438" y="2941"/>
                <a:ext cx="61" cy="229"/>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69" name="Rectangle 166"/>
              <p:cNvSpPr>
                <a:spLocks noChangeArrowheads="1"/>
              </p:cNvSpPr>
              <p:nvPr/>
            </p:nvSpPr>
            <p:spPr bwMode="auto">
              <a:xfrm>
                <a:off x="2438" y="3180"/>
                <a:ext cx="61"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70" name="Rectangle 167"/>
              <p:cNvSpPr>
                <a:spLocks noChangeArrowheads="1"/>
              </p:cNvSpPr>
              <p:nvPr/>
            </p:nvSpPr>
            <p:spPr bwMode="auto">
              <a:xfrm>
                <a:off x="2438" y="3419"/>
                <a:ext cx="61"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71" name="Rectangle 168"/>
              <p:cNvSpPr>
                <a:spLocks noChangeArrowheads="1"/>
              </p:cNvSpPr>
              <p:nvPr/>
            </p:nvSpPr>
            <p:spPr bwMode="auto">
              <a:xfrm>
                <a:off x="2438" y="3660"/>
                <a:ext cx="61" cy="229"/>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grpSp>
        <p:sp>
          <p:nvSpPr>
            <p:cNvPr id="421025" name="Rectangle 169"/>
            <p:cNvSpPr>
              <a:spLocks noChangeArrowheads="1"/>
            </p:cNvSpPr>
            <p:nvPr/>
          </p:nvSpPr>
          <p:spPr bwMode="auto">
            <a:xfrm>
              <a:off x="2532" y="3860"/>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1026" name="Rectangle 170"/>
            <p:cNvSpPr>
              <a:spLocks noChangeArrowheads="1"/>
            </p:cNvSpPr>
            <p:nvPr/>
          </p:nvSpPr>
          <p:spPr bwMode="auto">
            <a:xfrm>
              <a:off x="2932" y="3860"/>
              <a:ext cx="240"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1027" name="Rectangle 171"/>
            <p:cNvSpPr>
              <a:spLocks noChangeArrowheads="1"/>
            </p:cNvSpPr>
            <p:nvPr/>
          </p:nvSpPr>
          <p:spPr bwMode="auto">
            <a:xfrm>
              <a:off x="3281" y="3860"/>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sp>
          <p:nvSpPr>
            <p:cNvPr id="421028" name="Rectangle 172"/>
            <p:cNvSpPr>
              <a:spLocks noChangeArrowheads="1"/>
            </p:cNvSpPr>
            <p:nvPr/>
          </p:nvSpPr>
          <p:spPr bwMode="auto">
            <a:xfrm>
              <a:off x="3681" y="3860"/>
              <a:ext cx="192"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1029" name="Rectangle 173"/>
            <p:cNvSpPr>
              <a:spLocks noChangeArrowheads="1"/>
            </p:cNvSpPr>
            <p:nvPr/>
          </p:nvSpPr>
          <p:spPr bwMode="auto">
            <a:xfrm>
              <a:off x="3884" y="3860"/>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1030" name="Rectangle 174"/>
            <p:cNvSpPr>
              <a:spLocks noChangeArrowheads="1"/>
            </p:cNvSpPr>
            <p:nvPr/>
          </p:nvSpPr>
          <p:spPr bwMode="auto">
            <a:xfrm>
              <a:off x="4114" y="3852"/>
              <a:ext cx="253"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21031" name="Rectangle 175"/>
            <p:cNvSpPr>
              <a:spLocks noChangeArrowheads="1"/>
            </p:cNvSpPr>
            <p:nvPr/>
          </p:nvSpPr>
          <p:spPr bwMode="auto">
            <a:xfrm>
              <a:off x="4384" y="385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21032" name="Rectangle 176"/>
            <p:cNvSpPr>
              <a:spLocks noChangeArrowheads="1"/>
            </p:cNvSpPr>
            <p:nvPr/>
          </p:nvSpPr>
          <p:spPr bwMode="auto">
            <a:xfrm>
              <a:off x="1710" y="3843"/>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1033" name="Line 177"/>
            <p:cNvSpPr>
              <a:spLocks noChangeShapeType="1"/>
            </p:cNvSpPr>
            <p:nvPr/>
          </p:nvSpPr>
          <p:spPr bwMode="auto">
            <a:xfrm>
              <a:off x="1710" y="3843"/>
              <a:ext cx="1" cy="238"/>
            </a:xfrm>
            <a:prstGeom prst="line">
              <a:avLst/>
            </a:prstGeom>
            <a:noFill/>
            <a:ln w="0">
              <a:solidFill>
                <a:srgbClr val="000000"/>
              </a:solidFill>
              <a:round/>
              <a:headEnd/>
              <a:tailEnd/>
            </a:ln>
          </p:spPr>
          <p:txBody>
            <a:bodyPr/>
            <a:lstStyle/>
            <a:p>
              <a:endParaRPr lang="it-IT"/>
            </a:p>
          </p:txBody>
        </p:sp>
        <p:sp>
          <p:nvSpPr>
            <p:cNvPr id="421034" name="Rectangle 178"/>
            <p:cNvSpPr>
              <a:spLocks noChangeArrowheads="1"/>
            </p:cNvSpPr>
            <p:nvPr/>
          </p:nvSpPr>
          <p:spPr bwMode="auto">
            <a:xfrm>
              <a:off x="2110" y="3843"/>
              <a:ext cx="11" cy="238"/>
            </a:xfrm>
            <a:prstGeom prst="rect">
              <a:avLst/>
            </a:prstGeom>
            <a:solidFill>
              <a:srgbClr val="000000"/>
            </a:solidFill>
            <a:ln w="9525">
              <a:noFill/>
              <a:miter lim="800000"/>
              <a:headEnd/>
              <a:tailEnd/>
            </a:ln>
          </p:spPr>
          <p:txBody>
            <a:bodyPr/>
            <a:lstStyle/>
            <a:p>
              <a:pPr algn="ctr" eaLnBrk="0" hangingPunct="0"/>
              <a:endParaRPr lang="it-IT"/>
            </a:p>
          </p:txBody>
        </p:sp>
        <p:sp>
          <p:nvSpPr>
            <p:cNvPr id="421035" name="Line 179"/>
            <p:cNvSpPr>
              <a:spLocks noChangeShapeType="1"/>
            </p:cNvSpPr>
            <p:nvPr/>
          </p:nvSpPr>
          <p:spPr bwMode="auto">
            <a:xfrm>
              <a:off x="2110" y="3843"/>
              <a:ext cx="1" cy="238"/>
            </a:xfrm>
            <a:prstGeom prst="line">
              <a:avLst/>
            </a:prstGeom>
            <a:noFill/>
            <a:ln w="0">
              <a:solidFill>
                <a:srgbClr val="000000"/>
              </a:solidFill>
              <a:round/>
              <a:headEnd/>
              <a:tailEnd/>
            </a:ln>
          </p:spPr>
          <p:txBody>
            <a:bodyPr/>
            <a:lstStyle/>
            <a:p>
              <a:endParaRPr lang="it-IT"/>
            </a:p>
          </p:txBody>
        </p:sp>
        <p:sp>
          <p:nvSpPr>
            <p:cNvPr id="421036" name="Rectangle 181"/>
            <p:cNvSpPr>
              <a:spLocks noChangeArrowheads="1"/>
            </p:cNvSpPr>
            <p:nvPr/>
          </p:nvSpPr>
          <p:spPr bwMode="auto">
            <a:xfrm>
              <a:off x="2926" y="2215"/>
              <a:ext cx="28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  </a:t>
              </a:r>
              <a:endParaRPr lang="en-US" sz="2800" b="1" baseline="0">
                <a:cs typeface="Times New Roman" pitchFamily="18" charset="0"/>
              </a:endParaRPr>
            </a:p>
          </p:txBody>
        </p:sp>
        <p:grpSp>
          <p:nvGrpSpPr>
            <p:cNvPr id="421037" name="Group 182"/>
            <p:cNvGrpSpPr>
              <a:grpSpLocks/>
            </p:cNvGrpSpPr>
            <p:nvPr/>
          </p:nvGrpSpPr>
          <p:grpSpPr bwMode="auto">
            <a:xfrm>
              <a:off x="2860" y="2190"/>
              <a:ext cx="48" cy="1883"/>
              <a:chOff x="2438" y="2004"/>
              <a:chExt cx="48" cy="1883"/>
            </a:xfrm>
          </p:grpSpPr>
          <p:sp>
            <p:nvSpPr>
              <p:cNvPr id="421056" name="Rectangle 183"/>
              <p:cNvSpPr>
                <a:spLocks noChangeArrowheads="1"/>
              </p:cNvSpPr>
              <p:nvPr/>
            </p:nvSpPr>
            <p:spPr bwMode="auto">
              <a:xfrm>
                <a:off x="2438" y="200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57" name="Rectangle 184"/>
              <p:cNvSpPr>
                <a:spLocks noChangeArrowheads="1"/>
              </p:cNvSpPr>
              <p:nvPr/>
            </p:nvSpPr>
            <p:spPr bwMode="auto">
              <a:xfrm>
                <a:off x="2438" y="2231"/>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58" name="Rectangle 185"/>
              <p:cNvSpPr>
                <a:spLocks noChangeArrowheads="1"/>
              </p:cNvSpPr>
              <p:nvPr/>
            </p:nvSpPr>
            <p:spPr bwMode="auto">
              <a:xfrm>
                <a:off x="2438" y="246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59" name="Rectangle 186"/>
              <p:cNvSpPr>
                <a:spLocks noChangeArrowheads="1"/>
              </p:cNvSpPr>
              <p:nvPr/>
            </p:nvSpPr>
            <p:spPr bwMode="auto">
              <a:xfrm>
                <a:off x="2438" y="270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60" name="Rectangle 187"/>
              <p:cNvSpPr>
                <a:spLocks noChangeArrowheads="1"/>
              </p:cNvSpPr>
              <p:nvPr/>
            </p:nvSpPr>
            <p:spPr bwMode="auto">
              <a:xfrm>
                <a:off x="2438" y="294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61" name="Rectangle 188"/>
              <p:cNvSpPr>
                <a:spLocks noChangeArrowheads="1"/>
              </p:cNvSpPr>
              <p:nvPr/>
            </p:nvSpPr>
            <p:spPr bwMode="auto">
              <a:xfrm>
                <a:off x="2438" y="318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62" name="Rectangle 189"/>
              <p:cNvSpPr>
                <a:spLocks noChangeArrowheads="1"/>
              </p:cNvSpPr>
              <p:nvPr/>
            </p:nvSpPr>
            <p:spPr bwMode="auto">
              <a:xfrm>
                <a:off x="2438" y="3420"/>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63" name="Rectangle 190"/>
              <p:cNvSpPr>
                <a:spLocks noChangeArrowheads="1"/>
              </p:cNvSpPr>
              <p:nvPr/>
            </p:nvSpPr>
            <p:spPr bwMode="auto">
              <a:xfrm>
                <a:off x="2438" y="365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grpSp>
        <p:grpSp>
          <p:nvGrpSpPr>
            <p:cNvPr id="421038" name="Group 191"/>
            <p:cNvGrpSpPr>
              <a:grpSpLocks/>
            </p:cNvGrpSpPr>
            <p:nvPr/>
          </p:nvGrpSpPr>
          <p:grpSpPr bwMode="auto">
            <a:xfrm>
              <a:off x="3225" y="2201"/>
              <a:ext cx="48" cy="1883"/>
              <a:chOff x="2438" y="2004"/>
              <a:chExt cx="48" cy="1883"/>
            </a:xfrm>
          </p:grpSpPr>
          <p:sp>
            <p:nvSpPr>
              <p:cNvPr id="421048" name="Rectangle 192"/>
              <p:cNvSpPr>
                <a:spLocks noChangeArrowheads="1"/>
              </p:cNvSpPr>
              <p:nvPr/>
            </p:nvSpPr>
            <p:spPr bwMode="auto">
              <a:xfrm>
                <a:off x="2438" y="200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49" name="Rectangle 193"/>
              <p:cNvSpPr>
                <a:spLocks noChangeArrowheads="1"/>
              </p:cNvSpPr>
              <p:nvPr/>
            </p:nvSpPr>
            <p:spPr bwMode="auto">
              <a:xfrm>
                <a:off x="2438" y="2231"/>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50" name="Rectangle 194"/>
              <p:cNvSpPr>
                <a:spLocks noChangeArrowheads="1"/>
              </p:cNvSpPr>
              <p:nvPr/>
            </p:nvSpPr>
            <p:spPr bwMode="auto">
              <a:xfrm>
                <a:off x="2438" y="246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51" name="Rectangle 195"/>
              <p:cNvSpPr>
                <a:spLocks noChangeArrowheads="1"/>
              </p:cNvSpPr>
              <p:nvPr/>
            </p:nvSpPr>
            <p:spPr bwMode="auto">
              <a:xfrm>
                <a:off x="2438" y="270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52" name="Rectangle 196"/>
              <p:cNvSpPr>
                <a:spLocks noChangeArrowheads="1"/>
              </p:cNvSpPr>
              <p:nvPr/>
            </p:nvSpPr>
            <p:spPr bwMode="auto">
              <a:xfrm>
                <a:off x="2438" y="294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53" name="Rectangle 197"/>
              <p:cNvSpPr>
                <a:spLocks noChangeArrowheads="1"/>
              </p:cNvSpPr>
              <p:nvPr/>
            </p:nvSpPr>
            <p:spPr bwMode="auto">
              <a:xfrm>
                <a:off x="2438" y="318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54" name="Rectangle 198"/>
              <p:cNvSpPr>
                <a:spLocks noChangeArrowheads="1"/>
              </p:cNvSpPr>
              <p:nvPr/>
            </p:nvSpPr>
            <p:spPr bwMode="auto">
              <a:xfrm>
                <a:off x="2438" y="3420"/>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55" name="Rectangle 199"/>
              <p:cNvSpPr>
                <a:spLocks noChangeArrowheads="1"/>
              </p:cNvSpPr>
              <p:nvPr/>
            </p:nvSpPr>
            <p:spPr bwMode="auto">
              <a:xfrm>
                <a:off x="2438" y="365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grpSp>
        <p:grpSp>
          <p:nvGrpSpPr>
            <p:cNvPr id="421039" name="Group 200"/>
            <p:cNvGrpSpPr>
              <a:grpSpLocks/>
            </p:cNvGrpSpPr>
            <p:nvPr/>
          </p:nvGrpSpPr>
          <p:grpSpPr bwMode="auto">
            <a:xfrm>
              <a:off x="3599" y="2192"/>
              <a:ext cx="48" cy="1883"/>
              <a:chOff x="2438" y="2004"/>
              <a:chExt cx="48" cy="1883"/>
            </a:xfrm>
          </p:grpSpPr>
          <p:sp>
            <p:nvSpPr>
              <p:cNvPr id="421040" name="Rectangle 201"/>
              <p:cNvSpPr>
                <a:spLocks noChangeArrowheads="1"/>
              </p:cNvSpPr>
              <p:nvPr/>
            </p:nvSpPr>
            <p:spPr bwMode="auto">
              <a:xfrm>
                <a:off x="2438" y="200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41" name="Rectangle 202"/>
              <p:cNvSpPr>
                <a:spLocks noChangeArrowheads="1"/>
              </p:cNvSpPr>
              <p:nvPr/>
            </p:nvSpPr>
            <p:spPr bwMode="auto">
              <a:xfrm>
                <a:off x="2438" y="2231"/>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42" name="Rectangle 203"/>
              <p:cNvSpPr>
                <a:spLocks noChangeArrowheads="1"/>
              </p:cNvSpPr>
              <p:nvPr/>
            </p:nvSpPr>
            <p:spPr bwMode="auto">
              <a:xfrm>
                <a:off x="2438" y="2469"/>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43" name="Rectangle 204"/>
              <p:cNvSpPr>
                <a:spLocks noChangeArrowheads="1"/>
              </p:cNvSpPr>
              <p:nvPr/>
            </p:nvSpPr>
            <p:spPr bwMode="auto">
              <a:xfrm>
                <a:off x="2438" y="270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44" name="Rectangle 205"/>
              <p:cNvSpPr>
                <a:spLocks noChangeArrowheads="1"/>
              </p:cNvSpPr>
              <p:nvPr/>
            </p:nvSpPr>
            <p:spPr bwMode="auto">
              <a:xfrm>
                <a:off x="2438" y="2944"/>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45" name="Rectangle 206"/>
              <p:cNvSpPr>
                <a:spLocks noChangeArrowheads="1"/>
              </p:cNvSpPr>
              <p:nvPr/>
            </p:nvSpPr>
            <p:spPr bwMode="auto">
              <a:xfrm>
                <a:off x="2438" y="3182"/>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46" name="Rectangle 207"/>
              <p:cNvSpPr>
                <a:spLocks noChangeArrowheads="1"/>
              </p:cNvSpPr>
              <p:nvPr/>
            </p:nvSpPr>
            <p:spPr bwMode="auto">
              <a:xfrm>
                <a:off x="2438" y="3420"/>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sp>
            <p:nvSpPr>
              <p:cNvPr id="421047" name="Rectangle 208"/>
              <p:cNvSpPr>
                <a:spLocks noChangeArrowheads="1"/>
              </p:cNvSpPr>
              <p:nvPr/>
            </p:nvSpPr>
            <p:spPr bwMode="auto">
              <a:xfrm>
                <a:off x="2438" y="3657"/>
                <a:ext cx="48" cy="230"/>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latin typeface="Symbol" pitchFamily="18" charset="2"/>
                    <a:cs typeface="Times New Roman" pitchFamily="18" charset="0"/>
                    <a:sym typeface="Symbol" pitchFamily="18" charset="2"/>
                  </a:rPr>
                  <a:t></a:t>
                </a:r>
                <a:endParaRPr lang="en-US" sz="2800" b="1" baseline="0">
                  <a:cs typeface="Times New Roman" pitchFamily="18" charset="0"/>
                </a:endParaRPr>
              </a:p>
            </p:txBody>
          </p:sp>
        </p:gr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84939"/>
                                        </p:tgtEl>
                                        <p:attrNameLst>
                                          <p:attrName>style.visibility</p:attrName>
                                        </p:attrNameLst>
                                      </p:cBhvr>
                                      <p:to>
                                        <p:strVal val="visible"/>
                                      </p:to>
                                    </p:set>
                                    <p:anim calcmode="lin" valueType="num">
                                      <p:cBhvr additive="base">
                                        <p:cTn id="7" dur="500" fill="hold"/>
                                        <p:tgtEl>
                                          <p:spTgt spid="284939"/>
                                        </p:tgtEl>
                                        <p:attrNameLst>
                                          <p:attrName>ppt_x</p:attrName>
                                        </p:attrNameLst>
                                      </p:cBhvr>
                                      <p:tavLst>
                                        <p:tav tm="0">
                                          <p:val>
                                            <p:strVal val="1+#ppt_w/2"/>
                                          </p:val>
                                        </p:tav>
                                        <p:tav tm="100000">
                                          <p:val>
                                            <p:strVal val="#ppt_x"/>
                                          </p:val>
                                        </p:tav>
                                      </p:tavLst>
                                    </p:anim>
                                    <p:anim calcmode="lin" valueType="num">
                                      <p:cBhvr additive="base">
                                        <p:cTn id="8" dur="500" fill="hold"/>
                                        <p:tgtEl>
                                          <p:spTgt spid="2849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2" name="Rectangle 2"/>
          <p:cNvSpPr>
            <a:spLocks noGrp="1" noChangeArrowheads="1"/>
          </p:cNvSpPr>
          <p:nvPr>
            <p:ph type="title"/>
          </p:nvPr>
        </p:nvSpPr>
        <p:spPr/>
        <p:txBody>
          <a:bodyPr/>
          <a:lstStyle/>
          <a:p>
            <a:r>
              <a:rPr lang="it-IT" b="1"/>
              <a:t>Somma canonica</a:t>
            </a:r>
          </a:p>
        </p:txBody>
      </p:sp>
      <p:sp>
        <p:nvSpPr>
          <p:cNvPr id="288773" name="Rectangle 4"/>
          <p:cNvSpPr>
            <a:spLocks noGrp="1" noChangeArrowheads="1"/>
          </p:cNvSpPr>
          <p:nvPr>
            <p:ph type="body" idx="1"/>
          </p:nvPr>
        </p:nvSpPr>
        <p:spPr>
          <a:xfrm>
            <a:off x="547688" y="1282700"/>
            <a:ext cx="7772400" cy="1341438"/>
          </a:xfrm>
        </p:spPr>
        <p:txBody>
          <a:bodyPr/>
          <a:lstStyle/>
          <a:p>
            <a:r>
              <a:rPr lang="it-IT" b="1">
                <a:cs typeface="Times New Roman" pitchFamily="18" charset="0"/>
              </a:rPr>
              <a:t>Qualsiasi funzione logica può essere espressa come </a:t>
            </a:r>
            <a:r>
              <a:rPr lang="it-IT" b="1" u="sng">
                <a:cs typeface="Times New Roman" pitchFamily="18" charset="0"/>
              </a:rPr>
              <a:t>Somma di Mintermini</a:t>
            </a:r>
            <a:r>
              <a:rPr lang="it-IT" b="1">
                <a:cs typeface="Times New Roman" pitchFamily="18" charset="0"/>
              </a:rPr>
              <a:t>.</a:t>
            </a:r>
            <a:endParaRPr lang="it-IT"/>
          </a:p>
        </p:txBody>
      </p:sp>
      <p:grpSp>
        <p:nvGrpSpPr>
          <p:cNvPr id="288774" name="Group 48"/>
          <p:cNvGrpSpPr>
            <a:grpSpLocks/>
          </p:cNvGrpSpPr>
          <p:nvPr/>
        </p:nvGrpSpPr>
        <p:grpSpPr bwMode="auto">
          <a:xfrm>
            <a:off x="631825" y="3143250"/>
            <a:ext cx="1573213" cy="466725"/>
            <a:chOff x="2860" y="2492"/>
            <a:chExt cx="991" cy="294"/>
          </a:xfrm>
        </p:grpSpPr>
        <p:sp>
          <p:nvSpPr>
            <p:cNvPr id="288806" name="Line 9"/>
            <p:cNvSpPr>
              <a:spLocks noChangeShapeType="1"/>
            </p:cNvSpPr>
            <p:nvPr/>
          </p:nvSpPr>
          <p:spPr bwMode="auto">
            <a:xfrm>
              <a:off x="3523" y="2566"/>
              <a:ext cx="104" cy="1"/>
            </a:xfrm>
            <a:prstGeom prst="line">
              <a:avLst/>
            </a:prstGeom>
            <a:noFill/>
            <a:ln w="28575">
              <a:solidFill>
                <a:srgbClr val="000000"/>
              </a:solidFill>
              <a:round/>
              <a:headEnd/>
              <a:tailEnd/>
            </a:ln>
          </p:spPr>
          <p:txBody>
            <a:bodyPr/>
            <a:lstStyle/>
            <a:p>
              <a:endParaRPr lang="it-IT"/>
            </a:p>
          </p:txBody>
        </p:sp>
        <p:sp>
          <p:nvSpPr>
            <p:cNvPr id="288807" name="Line 10"/>
            <p:cNvSpPr>
              <a:spLocks noChangeShapeType="1"/>
            </p:cNvSpPr>
            <p:nvPr/>
          </p:nvSpPr>
          <p:spPr bwMode="auto">
            <a:xfrm>
              <a:off x="3739" y="2566"/>
              <a:ext cx="112" cy="1"/>
            </a:xfrm>
            <a:prstGeom prst="line">
              <a:avLst/>
            </a:prstGeom>
            <a:noFill/>
            <a:ln w="28575">
              <a:solidFill>
                <a:srgbClr val="000000"/>
              </a:solidFill>
              <a:round/>
              <a:headEnd/>
              <a:tailEnd/>
            </a:ln>
          </p:spPr>
          <p:txBody>
            <a:bodyPr/>
            <a:lstStyle/>
            <a:p>
              <a:endParaRPr lang="it-IT"/>
            </a:p>
          </p:txBody>
        </p:sp>
        <p:sp>
          <p:nvSpPr>
            <p:cNvPr id="288808" name="Rectangle 11"/>
            <p:cNvSpPr>
              <a:spLocks noChangeArrowheads="1"/>
            </p:cNvSpPr>
            <p:nvPr/>
          </p:nvSpPr>
          <p:spPr bwMode="auto">
            <a:xfrm>
              <a:off x="3739" y="2517"/>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y</a:t>
              </a:r>
              <a:endParaRPr lang="en-US" sz="2400" baseline="0"/>
            </a:p>
          </p:txBody>
        </p:sp>
        <p:sp>
          <p:nvSpPr>
            <p:cNvPr id="288809" name="Rectangle 12"/>
            <p:cNvSpPr>
              <a:spLocks noChangeArrowheads="1"/>
            </p:cNvSpPr>
            <p:nvPr/>
          </p:nvSpPr>
          <p:spPr bwMode="auto">
            <a:xfrm>
              <a:off x="3518" y="2517"/>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288810" name="Rectangle 13"/>
            <p:cNvSpPr>
              <a:spLocks noChangeArrowheads="1"/>
            </p:cNvSpPr>
            <p:nvPr/>
          </p:nvSpPr>
          <p:spPr bwMode="auto">
            <a:xfrm>
              <a:off x="3194" y="2517"/>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288811" name="Rectangle 14"/>
            <p:cNvSpPr>
              <a:spLocks noChangeArrowheads="1"/>
            </p:cNvSpPr>
            <p:nvPr/>
          </p:nvSpPr>
          <p:spPr bwMode="auto">
            <a:xfrm>
              <a:off x="2860" y="2517"/>
              <a:ext cx="75"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f</a:t>
              </a:r>
              <a:endParaRPr lang="en-US" sz="2400" baseline="0"/>
            </a:p>
          </p:txBody>
        </p:sp>
        <p:sp>
          <p:nvSpPr>
            <p:cNvPr id="288812" name="Rectangle 15"/>
            <p:cNvSpPr>
              <a:spLocks noChangeArrowheads="1"/>
            </p:cNvSpPr>
            <p:nvPr/>
          </p:nvSpPr>
          <p:spPr bwMode="auto">
            <a:xfrm>
              <a:off x="3350" y="2492"/>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288813" name="Rectangle 16"/>
            <p:cNvSpPr>
              <a:spLocks noChangeArrowheads="1"/>
            </p:cNvSpPr>
            <p:nvPr/>
          </p:nvSpPr>
          <p:spPr bwMode="auto">
            <a:xfrm>
              <a:off x="3014" y="2492"/>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grpSp>
      <p:grpSp>
        <p:nvGrpSpPr>
          <p:cNvPr id="288816" name="Group 48"/>
          <p:cNvGrpSpPr>
            <a:grpSpLocks/>
          </p:cNvGrpSpPr>
          <p:nvPr/>
        </p:nvGrpSpPr>
        <p:grpSpPr bwMode="auto">
          <a:xfrm>
            <a:off x="1652588" y="4543425"/>
            <a:ext cx="2414587" cy="466725"/>
            <a:chOff x="2872" y="3213"/>
            <a:chExt cx="1521" cy="294"/>
          </a:xfrm>
        </p:grpSpPr>
        <p:sp>
          <p:nvSpPr>
            <p:cNvPr id="288775" name="Line 17"/>
            <p:cNvSpPr>
              <a:spLocks noChangeShapeType="1"/>
            </p:cNvSpPr>
            <p:nvPr/>
          </p:nvSpPr>
          <p:spPr bwMode="auto">
            <a:xfrm>
              <a:off x="3786" y="3303"/>
              <a:ext cx="112" cy="1"/>
            </a:xfrm>
            <a:prstGeom prst="line">
              <a:avLst/>
            </a:prstGeom>
            <a:noFill/>
            <a:ln w="28575">
              <a:solidFill>
                <a:srgbClr val="000000"/>
              </a:solidFill>
              <a:round/>
              <a:headEnd/>
              <a:tailEnd/>
            </a:ln>
          </p:spPr>
          <p:txBody>
            <a:bodyPr/>
            <a:lstStyle/>
            <a:p>
              <a:endParaRPr lang="it-IT"/>
            </a:p>
          </p:txBody>
        </p:sp>
        <p:sp>
          <p:nvSpPr>
            <p:cNvPr id="288776" name="Line 18"/>
            <p:cNvSpPr>
              <a:spLocks noChangeShapeType="1"/>
            </p:cNvSpPr>
            <p:nvPr/>
          </p:nvSpPr>
          <p:spPr bwMode="auto">
            <a:xfrm>
              <a:off x="4102" y="3303"/>
              <a:ext cx="103" cy="1"/>
            </a:xfrm>
            <a:prstGeom prst="line">
              <a:avLst/>
            </a:prstGeom>
            <a:noFill/>
            <a:ln w="28575">
              <a:solidFill>
                <a:srgbClr val="000000"/>
              </a:solidFill>
              <a:round/>
              <a:headEnd/>
              <a:tailEnd/>
            </a:ln>
          </p:spPr>
          <p:txBody>
            <a:bodyPr/>
            <a:lstStyle/>
            <a:p>
              <a:endParaRPr lang="it-IT"/>
            </a:p>
          </p:txBody>
        </p:sp>
        <p:sp>
          <p:nvSpPr>
            <p:cNvPr id="288777" name="Line 19"/>
            <p:cNvSpPr>
              <a:spLocks noChangeShapeType="1"/>
            </p:cNvSpPr>
            <p:nvPr/>
          </p:nvSpPr>
          <p:spPr bwMode="auto">
            <a:xfrm>
              <a:off x="4281" y="3303"/>
              <a:ext cx="112" cy="1"/>
            </a:xfrm>
            <a:prstGeom prst="line">
              <a:avLst/>
            </a:prstGeom>
            <a:noFill/>
            <a:ln w="28575">
              <a:solidFill>
                <a:srgbClr val="000000"/>
              </a:solidFill>
              <a:round/>
              <a:headEnd/>
              <a:tailEnd/>
            </a:ln>
          </p:spPr>
          <p:txBody>
            <a:bodyPr/>
            <a:lstStyle/>
            <a:p>
              <a:endParaRPr lang="it-IT"/>
            </a:p>
          </p:txBody>
        </p:sp>
        <p:sp>
          <p:nvSpPr>
            <p:cNvPr id="288789" name="Rectangle 34"/>
            <p:cNvSpPr>
              <a:spLocks noChangeArrowheads="1"/>
            </p:cNvSpPr>
            <p:nvPr/>
          </p:nvSpPr>
          <p:spPr bwMode="auto">
            <a:xfrm>
              <a:off x="4263" y="3238"/>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y</a:t>
              </a:r>
              <a:endParaRPr lang="en-US" sz="2400" baseline="0"/>
            </a:p>
          </p:txBody>
        </p:sp>
        <p:sp>
          <p:nvSpPr>
            <p:cNvPr id="288790" name="Rectangle 35"/>
            <p:cNvSpPr>
              <a:spLocks noChangeArrowheads="1"/>
            </p:cNvSpPr>
            <p:nvPr/>
          </p:nvSpPr>
          <p:spPr bwMode="auto">
            <a:xfrm>
              <a:off x="4098" y="3238"/>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288791" name="Rectangle 36"/>
            <p:cNvSpPr>
              <a:spLocks noChangeArrowheads="1"/>
            </p:cNvSpPr>
            <p:nvPr/>
          </p:nvSpPr>
          <p:spPr bwMode="auto">
            <a:xfrm>
              <a:off x="3772" y="3238"/>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y</a:t>
              </a:r>
              <a:endParaRPr lang="en-US" sz="2400" baseline="0"/>
            </a:p>
          </p:txBody>
        </p:sp>
        <p:sp>
          <p:nvSpPr>
            <p:cNvPr id="288792" name="Rectangle 37"/>
            <p:cNvSpPr>
              <a:spLocks noChangeArrowheads="1"/>
            </p:cNvSpPr>
            <p:nvPr/>
          </p:nvSpPr>
          <p:spPr bwMode="auto">
            <a:xfrm>
              <a:off x="3645" y="3238"/>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288793" name="Rectangle 38"/>
            <p:cNvSpPr>
              <a:spLocks noChangeArrowheads="1"/>
            </p:cNvSpPr>
            <p:nvPr/>
          </p:nvSpPr>
          <p:spPr bwMode="auto">
            <a:xfrm>
              <a:off x="3206" y="3238"/>
              <a:ext cx="224"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xy</a:t>
              </a:r>
              <a:endParaRPr lang="en-US" sz="2400" baseline="0"/>
            </a:p>
          </p:txBody>
        </p:sp>
        <p:sp>
          <p:nvSpPr>
            <p:cNvPr id="288794" name="Rectangle 39"/>
            <p:cNvSpPr>
              <a:spLocks noChangeArrowheads="1"/>
            </p:cNvSpPr>
            <p:nvPr/>
          </p:nvSpPr>
          <p:spPr bwMode="auto">
            <a:xfrm>
              <a:off x="2872" y="3238"/>
              <a:ext cx="75"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f</a:t>
              </a:r>
              <a:endParaRPr lang="en-US" sz="2400" baseline="0"/>
            </a:p>
          </p:txBody>
        </p:sp>
        <p:sp>
          <p:nvSpPr>
            <p:cNvPr id="288795" name="Rectangle 40"/>
            <p:cNvSpPr>
              <a:spLocks noChangeArrowheads="1"/>
            </p:cNvSpPr>
            <p:nvPr/>
          </p:nvSpPr>
          <p:spPr bwMode="auto">
            <a:xfrm>
              <a:off x="3931" y="3213"/>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288796" name="Rectangle 41"/>
            <p:cNvSpPr>
              <a:spLocks noChangeArrowheads="1"/>
            </p:cNvSpPr>
            <p:nvPr/>
          </p:nvSpPr>
          <p:spPr bwMode="auto">
            <a:xfrm>
              <a:off x="3477" y="3213"/>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288797" name="Rectangle 42"/>
            <p:cNvSpPr>
              <a:spLocks noChangeArrowheads="1"/>
            </p:cNvSpPr>
            <p:nvPr/>
          </p:nvSpPr>
          <p:spPr bwMode="auto">
            <a:xfrm>
              <a:off x="3026" y="3213"/>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grpSp>
      <p:grpSp>
        <p:nvGrpSpPr>
          <p:cNvPr id="288815" name="Group 47"/>
          <p:cNvGrpSpPr>
            <a:grpSpLocks/>
          </p:cNvGrpSpPr>
          <p:nvPr/>
        </p:nvGrpSpPr>
        <p:grpSpPr bwMode="auto">
          <a:xfrm>
            <a:off x="1139825" y="3822700"/>
            <a:ext cx="2566988" cy="457200"/>
            <a:chOff x="2695" y="2966"/>
            <a:chExt cx="1617" cy="288"/>
          </a:xfrm>
        </p:grpSpPr>
        <p:sp>
          <p:nvSpPr>
            <p:cNvPr id="288778" name="Rectangle 20"/>
            <p:cNvSpPr>
              <a:spLocks noChangeArrowheads="1"/>
            </p:cNvSpPr>
            <p:nvPr/>
          </p:nvSpPr>
          <p:spPr bwMode="auto">
            <a:xfrm>
              <a:off x="4200" y="2985"/>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y</a:t>
              </a:r>
              <a:endParaRPr lang="en-US" sz="2400" baseline="0"/>
            </a:p>
          </p:txBody>
        </p:sp>
        <p:sp>
          <p:nvSpPr>
            <p:cNvPr id="288779" name="Rectangle 21"/>
            <p:cNvSpPr>
              <a:spLocks noChangeArrowheads="1"/>
            </p:cNvSpPr>
            <p:nvPr/>
          </p:nvSpPr>
          <p:spPr bwMode="auto">
            <a:xfrm>
              <a:off x="3979" y="2985"/>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288780" name="Rectangle 22"/>
            <p:cNvSpPr>
              <a:spLocks noChangeArrowheads="1"/>
            </p:cNvSpPr>
            <p:nvPr/>
          </p:nvSpPr>
          <p:spPr bwMode="auto">
            <a:xfrm>
              <a:off x="3697" y="2985"/>
              <a:ext cx="75"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a:t>
              </a:r>
              <a:endParaRPr lang="en-US" sz="2400" baseline="0"/>
            </a:p>
          </p:txBody>
        </p:sp>
        <p:sp>
          <p:nvSpPr>
            <p:cNvPr id="288781" name="Rectangle 23"/>
            <p:cNvSpPr>
              <a:spLocks noChangeArrowheads="1"/>
            </p:cNvSpPr>
            <p:nvPr/>
          </p:nvSpPr>
          <p:spPr bwMode="auto">
            <a:xfrm>
              <a:off x="3570" y="2985"/>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y</a:t>
              </a:r>
              <a:endParaRPr lang="en-US" sz="2400" baseline="0"/>
            </a:p>
          </p:txBody>
        </p:sp>
        <p:sp>
          <p:nvSpPr>
            <p:cNvPr id="288782" name="Rectangle 24"/>
            <p:cNvSpPr>
              <a:spLocks noChangeArrowheads="1"/>
            </p:cNvSpPr>
            <p:nvPr/>
          </p:nvSpPr>
          <p:spPr bwMode="auto">
            <a:xfrm>
              <a:off x="3238" y="2985"/>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y</a:t>
              </a:r>
              <a:endParaRPr lang="en-US" sz="2400" baseline="0"/>
            </a:p>
          </p:txBody>
        </p:sp>
        <p:sp>
          <p:nvSpPr>
            <p:cNvPr id="288783" name="Rectangle 25"/>
            <p:cNvSpPr>
              <a:spLocks noChangeArrowheads="1"/>
            </p:cNvSpPr>
            <p:nvPr/>
          </p:nvSpPr>
          <p:spPr bwMode="auto">
            <a:xfrm>
              <a:off x="3148" y="2985"/>
              <a:ext cx="75"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a:t>
              </a:r>
              <a:endParaRPr lang="en-US" sz="2400" baseline="0"/>
            </a:p>
          </p:txBody>
        </p:sp>
        <p:sp>
          <p:nvSpPr>
            <p:cNvPr id="288784" name="Rectangle 26"/>
            <p:cNvSpPr>
              <a:spLocks noChangeArrowheads="1"/>
            </p:cNvSpPr>
            <p:nvPr/>
          </p:nvSpPr>
          <p:spPr bwMode="auto">
            <a:xfrm>
              <a:off x="3029" y="2985"/>
              <a:ext cx="112"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x</a:t>
              </a:r>
              <a:endParaRPr lang="en-US" sz="2400" baseline="0"/>
            </a:p>
          </p:txBody>
        </p:sp>
        <p:sp>
          <p:nvSpPr>
            <p:cNvPr id="288785" name="Rectangle 27"/>
            <p:cNvSpPr>
              <a:spLocks noChangeArrowheads="1"/>
            </p:cNvSpPr>
            <p:nvPr/>
          </p:nvSpPr>
          <p:spPr bwMode="auto">
            <a:xfrm>
              <a:off x="2695" y="2985"/>
              <a:ext cx="75"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rPr>
                <a:t>f</a:t>
              </a:r>
              <a:endParaRPr lang="en-US" sz="2400" baseline="0"/>
            </a:p>
          </p:txBody>
        </p:sp>
        <p:sp>
          <p:nvSpPr>
            <p:cNvPr id="288786" name="Rectangle 28"/>
            <p:cNvSpPr>
              <a:spLocks noChangeArrowheads="1"/>
            </p:cNvSpPr>
            <p:nvPr/>
          </p:nvSpPr>
          <p:spPr bwMode="auto">
            <a:xfrm>
              <a:off x="3812" y="2966"/>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288787" name="Rectangle 29"/>
            <p:cNvSpPr>
              <a:spLocks noChangeArrowheads="1"/>
            </p:cNvSpPr>
            <p:nvPr/>
          </p:nvSpPr>
          <p:spPr bwMode="auto">
            <a:xfrm>
              <a:off x="3397" y="2966"/>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288788" name="Rectangle 30"/>
            <p:cNvSpPr>
              <a:spLocks noChangeArrowheads="1"/>
            </p:cNvSpPr>
            <p:nvPr/>
          </p:nvSpPr>
          <p:spPr bwMode="auto">
            <a:xfrm>
              <a:off x="2849" y="2966"/>
              <a:ext cx="123" cy="269"/>
            </a:xfrm>
            <a:prstGeom prst="rect">
              <a:avLst/>
            </a:prstGeom>
            <a:noFill/>
            <a:ln w="9525">
              <a:noFill/>
              <a:miter lim="800000"/>
              <a:headEnd/>
              <a:tailEnd/>
            </a:ln>
          </p:spPr>
          <p:txBody>
            <a:bodyPr wrap="none" lIns="0" tIns="0" rIns="0" bIns="0">
              <a:spAutoFit/>
            </a:bodyPr>
            <a:lstStyle/>
            <a:p>
              <a:pPr eaLnBrk="0" hangingPunct="0"/>
              <a:r>
                <a:rPr lang="en-US" sz="2800" b="1" baseline="0">
                  <a:solidFill>
                    <a:srgbClr val="000000"/>
                  </a:solidFill>
                  <a:latin typeface="Symbol" pitchFamily="18" charset="2"/>
                </a:rPr>
                <a:t>=</a:t>
              </a:r>
              <a:endParaRPr lang="en-US" sz="2400" baseline="0"/>
            </a:p>
          </p:txBody>
        </p:sp>
        <p:sp>
          <p:nvSpPr>
            <p:cNvPr id="288799" name="Line 54"/>
            <p:cNvSpPr>
              <a:spLocks noChangeShapeType="1"/>
            </p:cNvSpPr>
            <p:nvPr/>
          </p:nvSpPr>
          <p:spPr bwMode="auto">
            <a:xfrm>
              <a:off x="3567" y="3054"/>
              <a:ext cx="112" cy="1"/>
            </a:xfrm>
            <a:prstGeom prst="line">
              <a:avLst/>
            </a:prstGeom>
            <a:noFill/>
            <a:ln w="28575">
              <a:solidFill>
                <a:srgbClr val="000000"/>
              </a:solidFill>
              <a:round/>
              <a:headEnd/>
              <a:tailEnd/>
            </a:ln>
          </p:spPr>
          <p:txBody>
            <a:bodyPr/>
            <a:lstStyle/>
            <a:p>
              <a:endParaRPr lang="it-IT"/>
            </a:p>
          </p:txBody>
        </p:sp>
        <p:sp>
          <p:nvSpPr>
            <p:cNvPr id="288800" name="Line 55"/>
            <p:cNvSpPr>
              <a:spLocks noChangeShapeType="1"/>
            </p:cNvSpPr>
            <p:nvPr/>
          </p:nvSpPr>
          <p:spPr bwMode="auto">
            <a:xfrm>
              <a:off x="3973" y="3054"/>
              <a:ext cx="103" cy="1"/>
            </a:xfrm>
            <a:prstGeom prst="line">
              <a:avLst/>
            </a:prstGeom>
            <a:noFill/>
            <a:ln w="28575">
              <a:solidFill>
                <a:srgbClr val="000000"/>
              </a:solidFill>
              <a:round/>
              <a:headEnd/>
              <a:tailEnd/>
            </a:ln>
          </p:spPr>
          <p:txBody>
            <a:bodyPr/>
            <a:lstStyle/>
            <a:p>
              <a:endParaRPr lang="it-IT"/>
            </a:p>
          </p:txBody>
        </p:sp>
        <p:sp>
          <p:nvSpPr>
            <p:cNvPr id="288801" name="Line 56"/>
            <p:cNvSpPr>
              <a:spLocks noChangeShapeType="1"/>
            </p:cNvSpPr>
            <p:nvPr/>
          </p:nvSpPr>
          <p:spPr bwMode="auto">
            <a:xfrm>
              <a:off x="4188" y="3054"/>
              <a:ext cx="112" cy="1"/>
            </a:xfrm>
            <a:prstGeom prst="line">
              <a:avLst/>
            </a:prstGeom>
            <a:noFill/>
            <a:ln w="28575">
              <a:solidFill>
                <a:srgbClr val="000000"/>
              </a:solidFill>
              <a:round/>
              <a:headEnd/>
              <a:tailEnd/>
            </a:ln>
          </p:spPr>
          <p:txBody>
            <a:bodyPr/>
            <a:lstStyle/>
            <a:p>
              <a:endParaRPr lang="it-IT"/>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8774"/>
                                        </p:tgtEl>
                                        <p:attrNameLst>
                                          <p:attrName>style.visibility</p:attrName>
                                        </p:attrNameLst>
                                      </p:cBhvr>
                                      <p:to>
                                        <p:strVal val="visible"/>
                                      </p:to>
                                    </p:set>
                                    <p:anim calcmode="lin" valueType="num">
                                      <p:cBhvr additive="base">
                                        <p:cTn id="7" dur="500" fill="hold"/>
                                        <p:tgtEl>
                                          <p:spTgt spid="288774"/>
                                        </p:tgtEl>
                                        <p:attrNameLst>
                                          <p:attrName>ppt_x</p:attrName>
                                        </p:attrNameLst>
                                      </p:cBhvr>
                                      <p:tavLst>
                                        <p:tav tm="0">
                                          <p:val>
                                            <p:strVal val="#ppt_x"/>
                                          </p:val>
                                        </p:tav>
                                        <p:tav tm="100000">
                                          <p:val>
                                            <p:strVal val="#ppt_x"/>
                                          </p:val>
                                        </p:tav>
                                      </p:tavLst>
                                    </p:anim>
                                    <p:anim calcmode="lin" valueType="num">
                                      <p:cBhvr additive="base">
                                        <p:cTn id="8" dur="500" fill="hold"/>
                                        <p:tgtEl>
                                          <p:spTgt spid="2887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8815"/>
                                        </p:tgtEl>
                                        <p:attrNameLst>
                                          <p:attrName>style.visibility</p:attrName>
                                        </p:attrNameLst>
                                      </p:cBhvr>
                                      <p:to>
                                        <p:strVal val="visible"/>
                                      </p:to>
                                    </p:set>
                                    <p:anim calcmode="lin" valueType="num">
                                      <p:cBhvr additive="base">
                                        <p:cTn id="13" dur="500" fill="hold"/>
                                        <p:tgtEl>
                                          <p:spTgt spid="288815"/>
                                        </p:tgtEl>
                                        <p:attrNameLst>
                                          <p:attrName>ppt_x</p:attrName>
                                        </p:attrNameLst>
                                      </p:cBhvr>
                                      <p:tavLst>
                                        <p:tav tm="0">
                                          <p:val>
                                            <p:strVal val="#ppt_x"/>
                                          </p:val>
                                        </p:tav>
                                        <p:tav tm="100000">
                                          <p:val>
                                            <p:strVal val="#ppt_x"/>
                                          </p:val>
                                        </p:tav>
                                      </p:tavLst>
                                    </p:anim>
                                    <p:anim calcmode="lin" valueType="num">
                                      <p:cBhvr additive="base">
                                        <p:cTn id="14" dur="500" fill="hold"/>
                                        <p:tgtEl>
                                          <p:spTgt spid="2888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8816"/>
                                        </p:tgtEl>
                                        <p:attrNameLst>
                                          <p:attrName>style.visibility</p:attrName>
                                        </p:attrNameLst>
                                      </p:cBhvr>
                                      <p:to>
                                        <p:strVal val="visible"/>
                                      </p:to>
                                    </p:set>
                                    <p:anim calcmode="lin" valueType="num">
                                      <p:cBhvr additive="base">
                                        <p:cTn id="19" dur="500" fill="hold"/>
                                        <p:tgtEl>
                                          <p:spTgt spid="288816"/>
                                        </p:tgtEl>
                                        <p:attrNameLst>
                                          <p:attrName>ppt_x</p:attrName>
                                        </p:attrNameLst>
                                      </p:cBhvr>
                                      <p:tavLst>
                                        <p:tav tm="0">
                                          <p:val>
                                            <p:strVal val="#ppt_x"/>
                                          </p:val>
                                        </p:tav>
                                        <p:tav tm="100000">
                                          <p:val>
                                            <p:strVal val="#ppt_x"/>
                                          </p:val>
                                        </p:tav>
                                      </p:tavLst>
                                    </p:anim>
                                    <p:anim calcmode="lin" valueType="num">
                                      <p:cBhvr additive="base">
                                        <p:cTn id="20" dur="500" fill="hold"/>
                                        <p:tgtEl>
                                          <p:spTgt spid="2888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72" name="Rectangle 2"/>
          <p:cNvSpPr>
            <a:spLocks noGrp="1" noChangeArrowheads="1"/>
          </p:cNvSpPr>
          <p:nvPr>
            <p:ph type="title"/>
          </p:nvPr>
        </p:nvSpPr>
        <p:spPr/>
        <p:txBody>
          <a:bodyPr/>
          <a:lstStyle/>
          <a:p>
            <a:r>
              <a:rPr lang="it-IT" b="1"/>
              <a:t>Abbreviazioni</a:t>
            </a:r>
          </a:p>
        </p:txBody>
      </p:sp>
      <p:sp>
        <p:nvSpPr>
          <p:cNvPr id="292873" name="Rectangle 3"/>
          <p:cNvSpPr>
            <a:spLocks noGrp="1" noChangeArrowheads="1"/>
          </p:cNvSpPr>
          <p:nvPr>
            <p:ph type="body" idx="1"/>
          </p:nvPr>
        </p:nvSpPr>
        <p:spPr>
          <a:xfrm>
            <a:off x="719138" y="1314450"/>
            <a:ext cx="7772400" cy="773113"/>
          </a:xfrm>
        </p:spPr>
        <p:txBody>
          <a:bodyPr/>
          <a:lstStyle/>
          <a:p>
            <a:pPr>
              <a:buFont typeface="Wingdings" pitchFamily="2" charset="2"/>
              <a:buNone/>
            </a:pPr>
            <a:r>
              <a:rPr lang="it-IT" sz="2800" b="1">
                <a:cs typeface="Times New Roman" pitchFamily="18" charset="0"/>
              </a:rPr>
              <a:t>F = m</a:t>
            </a:r>
            <a:r>
              <a:rPr lang="it-IT" sz="2800" b="1" baseline="-25000">
                <a:cs typeface="Times New Roman" pitchFamily="18" charset="0"/>
              </a:rPr>
              <a:t>1</a:t>
            </a:r>
            <a:r>
              <a:rPr lang="it-IT" sz="2800" b="1">
                <a:cs typeface="Times New Roman" pitchFamily="18" charset="0"/>
              </a:rPr>
              <a:t>+m</a:t>
            </a:r>
            <a:r>
              <a:rPr lang="it-IT" sz="2800" b="1" baseline="-25000">
                <a:cs typeface="Times New Roman" pitchFamily="18" charset="0"/>
              </a:rPr>
              <a:t>4</a:t>
            </a:r>
            <a:r>
              <a:rPr lang="it-IT" sz="2800" b="1">
                <a:cs typeface="Times New Roman" pitchFamily="18" charset="0"/>
              </a:rPr>
              <a:t>+m</a:t>
            </a:r>
            <a:r>
              <a:rPr lang="it-IT" sz="2800" b="1" baseline="-25000">
                <a:cs typeface="Times New Roman" pitchFamily="18" charset="0"/>
              </a:rPr>
              <a:t>5</a:t>
            </a:r>
            <a:r>
              <a:rPr lang="it-IT" sz="2800" b="1">
                <a:cs typeface="Times New Roman" pitchFamily="18" charset="0"/>
              </a:rPr>
              <a:t>+m</a:t>
            </a:r>
            <a:r>
              <a:rPr lang="it-IT" sz="2800" b="1" baseline="-25000">
                <a:cs typeface="Times New Roman" pitchFamily="18" charset="0"/>
              </a:rPr>
              <a:t>6</a:t>
            </a:r>
            <a:r>
              <a:rPr lang="it-IT" sz="2800" b="1">
                <a:cs typeface="Times New Roman" pitchFamily="18" charset="0"/>
              </a:rPr>
              <a:t>+m</a:t>
            </a:r>
            <a:r>
              <a:rPr lang="it-IT" sz="2800" b="1" baseline="-25000">
                <a:cs typeface="Times New Roman" pitchFamily="18" charset="0"/>
              </a:rPr>
              <a:t>7</a:t>
            </a:r>
          </a:p>
        </p:txBody>
      </p:sp>
      <p:graphicFrame>
        <p:nvGraphicFramePr>
          <p:cNvPr id="292868" name="Object 4"/>
          <p:cNvGraphicFramePr>
            <a:graphicFrameLocks noChangeAspect="1"/>
          </p:cNvGraphicFramePr>
          <p:nvPr/>
        </p:nvGraphicFramePr>
        <p:xfrm>
          <a:off x="4476750" y="3219450"/>
          <a:ext cx="190500" cy="419100"/>
        </p:xfrm>
        <a:graphic>
          <a:graphicData uri="http://schemas.openxmlformats.org/presentationml/2006/ole">
            <mc:AlternateContent xmlns:mc="http://schemas.openxmlformats.org/markup-compatibility/2006">
              <mc:Choice xmlns:v="urn:schemas-microsoft-com:vml" Requires="v">
                <p:oleObj spid="_x0000_s1038" name="Equation" r:id="rId4" imgW="190440" imgH="419040" progId="Equation.3">
                  <p:embed/>
                </p:oleObj>
              </mc:Choice>
              <mc:Fallback>
                <p:oleObj name="Equation" r:id="rId4" imgW="190440" imgH="4190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3219450"/>
                        <a:ext cx="190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2869" name="Object 5"/>
          <p:cNvGraphicFramePr>
            <a:graphicFrameLocks noChangeAspect="1"/>
          </p:cNvGraphicFramePr>
          <p:nvPr/>
        </p:nvGraphicFramePr>
        <p:xfrm>
          <a:off x="4476750" y="3219450"/>
          <a:ext cx="190500" cy="419100"/>
        </p:xfrm>
        <a:graphic>
          <a:graphicData uri="http://schemas.openxmlformats.org/presentationml/2006/ole">
            <mc:AlternateContent xmlns:mc="http://schemas.openxmlformats.org/markup-compatibility/2006">
              <mc:Choice xmlns:v="urn:schemas-microsoft-com:vml" Requires="v">
                <p:oleObj spid="_x0000_s1039" name="Equation" r:id="rId6" imgW="190440" imgH="419040" progId="Equation.3">
                  <p:embed/>
                </p:oleObj>
              </mc:Choice>
              <mc:Fallback>
                <p:oleObj name="Equation" r:id="rId6" imgW="190440" imgH="41904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3219450"/>
                        <a:ext cx="190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2870" name="Object 6"/>
          <p:cNvGraphicFramePr>
            <a:graphicFrameLocks noChangeAspect="1"/>
          </p:cNvGraphicFramePr>
          <p:nvPr/>
        </p:nvGraphicFramePr>
        <p:xfrm>
          <a:off x="1098550" y="2484438"/>
          <a:ext cx="3822700" cy="368300"/>
        </p:xfrm>
        <a:graphic>
          <a:graphicData uri="http://schemas.openxmlformats.org/presentationml/2006/ole">
            <mc:AlternateContent xmlns:mc="http://schemas.openxmlformats.org/markup-compatibility/2006">
              <mc:Choice xmlns:v="urn:schemas-microsoft-com:vml" Requires="v">
                <p:oleObj spid="_x0000_s1040" name="Equation" r:id="rId7" imgW="3822480" imgH="368280" progId="Equation.3">
                  <p:embed/>
                </p:oleObj>
              </mc:Choice>
              <mc:Fallback>
                <p:oleObj name="Equation" r:id="rId7" imgW="3822480" imgH="36828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8550" y="2484438"/>
                        <a:ext cx="3822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2871" name="Object 6"/>
          <p:cNvGraphicFramePr>
            <a:graphicFrameLocks noChangeAspect="1"/>
          </p:cNvGraphicFramePr>
          <p:nvPr/>
        </p:nvGraphicFramePr>
        <p:xfrm>
          <a:off x="1047750" y="3017838"/>
          <a:ext cx="5026025" cy="449262"/>
        </p:xfrm>
        <a:graphic>
          <a:graphicData uri="http://schemas.openxmlformats.org/presentationml/2006/ole">
            <mc:AlternateContent xmlns:mc="http://schemas.openxmlformats.org/markup-compatibility/2006">
              <mc:Choice xmlns:v="urn:schemas-microsoft-com:vml" Requires="v">
                <p:oleObj spid="_x0000_s1041" name="Equazione" r:id="rId9" imgW="2552400" imgH="228600" progId="Equation.3">
                  <p:embed/>
                </p:oleObj>
              </mc:Choice>
              <mc:Fallback>
                <p:oleObj name="Equazione" r:id="rId9" imgW="2552400" imgH="228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7750" y="3017838"/>
                        <a:ext cx="5026025"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2"/>
          <p:cNvSpPr>
            <a:spLocks noGrp="1" noChangeArrowheads="1"/>
          </p:cNvSpPr>
          <p:nvPr>
            <p:ph type="title"/>
          </p:nvPr>
        </p:nvSpPr>
        <p:spPr>
          <a:xfrm>
            <a:off x="715963" y="0"/>
            <a:ext cx="8243887" cy="1020763"/>
          </a:xfrm>
        </p:spPr>
        <p:txBody>
          <a:bodyPr/>
          <a:lstStyle/>
          <a:p>
            <a:r>
              <a:rPr lang="it-IT" b="1">
                <a:solidFill>
                  <a:schemeClr val="tx1"/>
                </a:solidFill>
              </a:rPr>
              <a:t>Prodotto canonico</a:t>
            </a:r>
          </a:p>
        </p:txBody>
      </p:sp>
      <p:grpSp>
        <p:nvGrpSpPr>
          <p:cNvPr id="427011" name="Group 96"/>
          <p:cNvGrpSpPr>
            <a:grpSpLocks/>
          </p:cNvGrpSpPr>
          <p:nvPr/>
        </p:nvGrpSpPr>
        <p:grpSpPr bwMode="auto">
          <a:xfrm>
            <a:off x="1044575" y="2995613"/>
            <a:ext cx="3160713" cy="554037"/>
            <a:chOff x="3625" y="2634"/>
            <a:chExt cx="1991" cy="490"/>
          </a:xfrm>
        </p:grpSpPr>
        <p:sp>
          <p:nvSpPr>
            <p:cNvPr id="427083" name="Line 12"/>
            <p:cNvSpPr>
              <a:spLocks noChangeShapeType="1"/>
            </p:cNvSpPr>
            <p:nvPr/>
          </p:nvSpPr>
          <p:spPr bwMode="auto">
            <a:xfrm>
              <a:off x="5278" y="2739"/>
              <a:ext cx="127" cy="1"/>
            </a:xfrm>
            <a:prstGeom prst="line">
              <a:avLst/>
            </a:prstGeom>
            <a:noFill/>
            <a:ln w="28575">
              <a:solidFill>
                <a:srgbClr val="000000"/>
              </a:solidFill>
              <a:round/>
              <a:headEnd/>
              <a:tailEnd/>
            </a:ln>
          </p:spPr>
          <p:txBody>
            <a:bodyPr/>
            <a:lstStyle/>
            <a:p>
              <a:endParaRPr lang="it-IT"/>
            </a:p>
          </p:txBody>
        </p:sp>
        <p:sp>
          <p:nvSpPr>
            <p:cNvPr id="427084" name="Line 13"/>
            <p:cNvSpPr>
              <a:spLocks noChangeShapeType="1"/>
            </p:cNvSpPr>
            <p:nvPr/>
          </p:nvSpPr>
          <p:spPr bwMode="auto">
            <a:xfrm>
              <a:off x="5474" y="2739"/>
              <a:ext cx="137" cy="1"/>
            </a:xfrm>
            <a:prstGeom prst="line">
              <a:avLst/>
            </a:prstGeom>
            <a:noFill/>
            <a:ln w="28575">
              <a:solidFill>
                <a:srgbClr val="000000"/>
              </a:solidFill>
              <a:round/>
              <a:headEnd/>
              <a:tailEnd/>
            </a:ln>
          </p:spPr>
          <p:txBody>
            <a:bodyPr/>
            <a:lstStyle/>
            <a:p>
              <a:endParaRPr lang="it-IT"/>
            </a:p>
          </p:txBody>
        </p:sp>
        <p:sp>
          <p:nvSpPr>
            <p:cNvPr id="427085" name="Rectangle 14"/>
            <p:cNvSpPr>
              <a:spLocks noChangeArrowheads="1"/>
            </p:cNvSpPr>
            <p:nvPr/>
          </p:nvSpPr>
          <p:spPr bwMode="auto">
            <a:xfrm>
              <a:off x="5480" y="2666"/>
              <a:ext cx="136"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y</a:t>
              </a:r>
              <a:endParaRPr lang="en-US" sz="2400" baseline="0"/>
            </a:p>
          </p:txBody>
        </p:sp>
        <p:sp>
          <p:nvSpPr>
            <p:cNvPr id="427086" name="Rectangle 15"/>
            <p:cNvSpPr>
              <a:spLocks noChangeArrowheads="1"/>
            </p:cNvSpPr>
            <p:nvPr/>
          </p:nvSpPr>
          <p:spPr bwMode="auto">
            <a:xfrm>
              <a:off x="5278" y="2666"/>
              <a:ext cx="136"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87" name="Rectangle 16"/>
            <p:cNvSpPr>
              <a:spLocks noChangeArrowheads="1"/>
            </p:cNvSpPr>
            <p:nvPr/>
          </p:nvSpPr>
          <p:spPr bwMode="auto">
            <a:xfrm>
              <a:off x="4881" y="2666"/>
              <a:ext cx="136"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88" name="Rectangle 17"/>
            <p:cNvSpPr>
              <a:spLocks noChangeArrowheads="1"/>
            </p:cNvSpPr>
            <p:nvPr/>
          </p:nvSpPr>
          <p:spPr bwMode="auto">
            <a:xfrm>
              <a:off x="4501" y="2666"/>
              <a:ext cx="91"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a:t>
              </a:r>
              <a:endParaRPr lang="en-US" sz="2400" baseline="0"/>
            </a:p>
          </p:txBody>
        </p:sp>
        <p:sp>
          <p:nvSpPr>
            <p:cNvPr id="427089" name="Rectangle 18"/>
            <p:cNvSpPr>
              <a:spLocks noChangeArrowheads="1"/>
            </p:cNvSpPr>
            <p:nvPr/>
          </p:nvSpPr>
          <p:spPr bwMode="auto">
            <a:xfrm>
              <a:off x="4366" y="2666"/>
              <a:ext cx="121"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z</a:t>
              </a:r>
              <a:endParaRPr lang="en-US" sz="2400" baseline="0"/>
            </a:p>
          </p:txBody>
        </p:sp>
        <p:sp>
          <p:nvSpPr>
            <p:cNvPr id="427090" name="Rectangle 19"/>
            <p:cNvSpPr>
              <a:spLocks noChangeArrowheads="1"/>
            </p:cNvSpPr>
            <p:nvPr/>
          </p:nvSpPr>
          <p:spPr bwMode="auto">
            <a:xfrm>
              <a:off x="4259" y="2666"/>
              <a:ext cx="68"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a:t>
              </a:r>
              <a:endParaRPr lang="en-US" sz="2400" baseline="0"/>
            </a:p>
          </p:txBody>
        </p:sp>
        <p:sp>
          <p:nvSpPr>
            <p:cNvPr id="427091" name="Rectangle 20"/>
            <p:cNvSpPr>
              <a:spLocks noChangeArrowheads="1"/>
            </p:cNvSpPr>
            <p:nvPr/>
          </p:nvSpPr>
          <p:spPr bwMode="auto">
            <a:xfrm>
              <a:off x="4111" y="2666"/>
              <a:ext cx="136"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y</a:t>
              </a:r>
              <a:endParaRPr lang="en-US" sz="2400" baseline="0"/>
            </a:p>
          </p:txBody>
        </p:sp>
        <p:sp>
          <p:nvSpPr>
            <p:cNvPr id="427092" name="Rectangle 21"/>
            <p:cNvSpPr>
              <a:spLocks noChangeArrowheads="1"/>
            </p:cNvSpPr>
            <p:nvPr/>
          </p:nvSpPr>
          <p:spPr bwMode="auto">
            <a:xfrm>
              <a:off x="3999" y="2666"/>
              <a:ext cx="68"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a:t>
              </a:r>
              <a:endParaRPr lang="en-US" sz="2400" baseline="0"/>
            </a:p>
          </p:txBody>
        </p:sp>
        <p:sp>
          <p:nvSpPr>
            <p:cNvPr id="427093" name="Rectangle 22"/>
            <p:cNvSpPr>
              <a:spLocks noChangeArrowheads="1"/>
            </p:cNvSpPr>
            <p:nvPr/>
          </p:nvSpPr>
          <p:spPr bwMode="auto">
            <a:xfrm>
              <a:off x="3855" y="2666"/>
              <a:ext cx="136"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94" name="Rectangle 23"/>
            <p:cNvSpPr>
              <a:spLocks noChangeArrowheads="1"/>
            </p:cNvSpPr>
            <p:nvPr/>
          </p:nvSpPr>
          <p:spPr bwMode="auto">
            <a:xfrm>
              <a:off x="3749" y="2666"/>
              <a:ext cx="91"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a:t>
              </a:r>
              <a:endParaRPr lang="en-US" sz="2400" baseline="0"/>
            </a:p>
          </p:txBody>
        </p:sp>
        <p:sp>
          <p:nvSpPr>
            <p:cNvPr id="427095" name="Rectangle 24"/>
            <p:cNvSpPr>
              <a:spLocks noChangeArrowheads="1"/>
            </p:cNvSpPr>
            <p:nvPr/>
          </p:nvSpPr>
          <p:spPr bwMode="auto">
            <a:xfrm>
              <a:off x="3625" y="2666"/>
              <a:ext cx="91"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f</a:t>
              </a:r>
              <a:endParaRPr lang="en-US" sz="2400" baseline="0"/>
            </a:p>
          </p:txBody>
        </p:sp>
        <p:sp>
          <p:nvSpPr>
            <p:cNvPr id="427096" name="Rectangle 25"/>
            <p:cNvSpPr>
              <a:spLocks noChangeArrowheads="1"/>
            </p:cNvSpPr>
            <p:nvPr/>
          </p:nvSpPr>
          <p:spPr bwMode="auto">
            <a:xfrm>
              <a:off x="5097" y="2634"/>
              <a:ext cx="149"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97" name="Rectangle 26"/>
            <p:cNvSpPr>
              <a:spLocks noChangeArrowheads="1"/>
            </p:cNvSpPr>
            <p:nvPr/>
          </p:nvSpPr>
          <p:spPr bwMode="auto">
            <a:xfrm>
              <a:off x="4685" y="2634"/>
              <a:ext cx="149" cy="458"/>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grpSp>
      <p:grpSp>
        <p:nvGrpSpPr>
          <p:cNvPr id="427012" name="Group 93"/>
          <p:cNvGrpSpPr>
            <a:grpSpLocks/>
          </p:cNvGrpSpPr>
          <p:nvPr/>
        </p:nvGrpSpPr>
        <p:grpSpPr bwMode="auto">
          <a:xfrm>
            <a:off x="995363" y="3724275"/>
            <a:ext cx="7129462" cy="566738"/>
            <a:chOff x="1128" y="2958"/>
            <a:chExt cx="4491" cy="357"/>
          </a:xfrm>
        </p:grpSpPr>
        <p:grpSp>
          <p:nvGrpSpPr>
            <p:cNvPr id="427046" name="Group 91"/>
            <p:cNvGrpSpPr>
              <a:grpSpLocks/>
            </p:cNvGrpSpPr>
            <p:nvPr/>
          </p:nvGrpSpPr>
          <p:grpSpPr bwMode="auto">
            <a:xfrm>
              <a:off x="1514" y="3071"/>
              <a:ext cx="4105" cy="1"/>
              <a:chOff x="1514" y="3071"/>
              <a:chExt cx="4105" cy="1"/>
            </a:xfrm>
          </p:grpSpPr>
          <p:sp>
            <p:nvSpPr>
              <p:cNvPr id="427077" name="Line 27"/>
              <p:cNvSpPr>
                <a:spLocks noChangeShapeType="1"/>
              </p:cNvSpPr>
              <p:nvPr/>
            </p:nvSpPr>
            <p:spPr bwMode="auto">
              <a:xfrm>
                <a:off x="1514" y="3071"/>
                <a:ext cx="125" cy="1"/>
              </a:xfrm>
              <a:prstGeom prst="line">
                <a:avLst/>
              </a:prstGeom>
              <a:noFill/>
              <a:ln w="28575">
                <a:solidFill>
                  <a:srgbClr val="000000"/>
                </a:solidFill>
                <a:round/>
                <a:headEnd/>
                <a:tailEnd/>
              </a:ln>
            </p:spPr>
            <p:txBody>
              <a:bodyPr/>
              <a:lstStyle/>
              <a:p>
                <a:endParaRPr lang="it-IT"/>
              </a:p>
            </p:txBody>
          </p:sp>
          <p:sp>
            <p:nvSpPr>
              <p:cNvPr id="427078" name="Line 28"/>
              <p:cNvSpPr>
                <a:spLocks noChangeShapeType="1"/>
              </p:cNvSpPr>
              <p:nvPr/>
            </p:nvSpPr>
            <p:spPr bwMode="auto">
              <a:xfrm>
                <a:off x="1706" y="3071"/>
                <a:ext cx="135" cy="1"/>
              </a:xfrm>
              <a:prstGeom prst="line">
                <a:avLst/>
              </a:prstGeom>
              <a:noFill/>
              <a:ln w="28575">
                <a:solidFill>
                  <a:srgbClr val="000000"/>
                </a:solidFill>
                <a:round/>
                <a:headEnd/>
                <a:tailEnd/>
              </a:ln>
            </p:spPr>
            <p:txBody>
              <a:bodyPr/>
              <a:lstStyle/>
              <a:p>
                <a:endParaRPr lang="it-IT"/>
              </a:p>
            </p:txBody>
          </p:sp>
          <p:sp>
            <p:nvSpPr>
              <p:cNvPr id="427079" name="Line 29"/>
              <p:cNvSpPr>
                <a:spLocks noChangeShapeType="1"/>
              </p:cNvSpPr>
              <p:nvPr/>
            </p:nvSpPr>
            <p:spPr bwMode="auto">
              <a:xfrm>
                <a:off x="2594" y="3071"/>
                <a:ext cx="125" cy="1"/>
              </a:xfrm>
              <a:prstGeom prst="line">
                <a:avLst/>
              </a:prstGeom>
              <a:noFill/>
              <a:ln w="28575">
                <a:solidFill>
                  <a:srgbClr val="000000"/>
                </a:solidFill>
                <a:round/>
                <a:headEnd/>
                <a:tailEnd/>
              </a:ln>
            </p:spPr>
            <p:txBody>
              <a:bodyPr/>
              <a:lstStyle/>
              <a:p>
                <a:endParaRPr lang="it-IT"/>
              </a:p>
            </p:txBody>
          </p:sp>
          <p:sp>
            <p:nvSpPr>
              <p:cNvPr id="427080" name="Line 30"/>
              <p:cNvSpPr>
                <a:spLocks noChangeShapeType="1"/>
              </p:cNvSpPr>
              <p:nvPr/>
            </p:nvSpPr>
            <p:spPr bwMode="auto">
              <a:xfrm>
                <a:off x="3315" y="3071"/>
                <a:ext cx="135" cy="1"/>
              </a:xfrm>
              <a:prstGeom prst="line">
                <a:avLst/>
              </a:prstGeom>
              <a:noFill/>
              <a:ln w="28575">
                <a:solidFill>
                  <a:srgbClr val="000000"/>
                </a:solidFill>
                <a:round/>
                <a:headEnd/>
                <a:tailEnd/>
              </a:ln>
            </p:spPr>
            <p:txBody>
              <a:bodyPr/>
              <a:lstStyle/>
              <a:p>
                <a:endParaRPr lang="it-IT"/>
              </a:p>
            </p:txBody>
          </p:sp>
          <p:sp>
            <p:nvSpPr>
              <p:cNvPr id="427081" name="Line 31"/>
              <p:cNvSpPr>
                <a:spLocks noChangeShapeType="1"/>
              </p:cNvSpPr>
              <p:nvPr/>
            </p:nvSpPr>
            <p:spPr bwMode="auto">
              <a:xfrm>
                <a:off x="4558" y="3071"/>
                <a:ext cx="134" cy="1"/>
              </a:xfrm>
              <a:prstGeom prst="line">
                <a:avLst/>
              </a:prstGeom>
              <a:noFill/>
              <a:ln w="28575">
                <a:solidFill>
                  <a:srgbClr val="000000"/>
                </a:solidFill>
                <a:round/>
                <a:headEnd/>
                <a:tailEnd/>
              </a:ln>
            </p:spPr>
            <p:txBody>
              <a:bodyPr/>
              <a:lstStyle/>
              <a:p>
                <a:endParaRPr lang="it-IT"/>
              </a:p>
            </p:txBody>
          </p:sp>
          <p:sp>
            <p:nvSpPr>
              <p:cNvPr id="427082" name="Line 32"/>
              <p:cNvSpPr>
                <a:spLocks noChangeShapeType="1"/>
              </p:cNvSpPr>
              <p:nvPr/>
            </p:nvSpPr>
            <p:spPr bwMode="auto">
              <a:xfrm>
                <a:off x="5484" y="3071"/>
                <a:ext cx="135" cy="1"/>
              </a:xfrm>
              <a:prstGeom prst="line">
                <a:avLst/>
              </a:prstGeom>
              <a:noFill/>
              <a:ln w="28575">
                <a:solidFill>
                  <a:srgbClr val="000000"/>
                </a:solidFill>
                <a:round/>
                <a:headEnd/>
                <a:tailEnd/>
              </a:ln>
            </p:spPr>
            <p:txBody>
              <a:bodyPr/>
              <a:lstStyle/>
              <a:p>
                <a:endParaRPr lang="it-IT"/>
              </a:p>
            </p:txBody>
          </p:sp>
        </p:grpSp>
        <p:sp>
          <p:nvSpPr>
            <p:cNvPr id="427047" name="Rectangle 33"/>
            <p:cNvSpPr>
              <a:spLocks noChangeArrowheads="1"/>
            </p:cNvSpPr>
            <p:nvPr/>
          </p:nvSpPr>
          <p:spPr bwMode="auto">
            <a:xfrm>
              <a:off x="5478" y="2989"/>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y</a:t>
              </a:r>
              <a:endParaRPr lang="en-US" sz="2400" baseline="0"/>
            </a:p>
          </p:txBody>
        </p:sp>
        <p:sp>
          <p:nvSpPr>
            <p:cNvPr id="427048" name="Rectangle 34"/>
            <p:cNvSpPr>
              <a:spLocks noChangeArrowheads="1"/>
            </p:cNvSpPr>
            <p:nvPr/>
          </p:nvSpPr>
          <p:spPr bwMode="auto">
            <a:xfrm>
              <a:off x="5082" y="2989"/>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49" name="Rectangle 35"/>
            <p:cNvSpPr>
              <a:spLocks noChangeArrowheads="1"/>
            </p:cNvSpPr>
            <p:nvPr/>
          </p:nvSpPr>
          <p:spPr bwMode="auto">
            <a:xfrm>
              <a:off x="5021" y="2989"/>
              <a:ext cx="6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 </a:t>
              </a:r>
              <a:endParaRPr lang="en-US" sz="2400" baseline="0"/>
            </a:p>
          </p:txBody>
        </p:sp>
        <p:sp>
          <p:nvSpPr>
            <p:cNvPr id="427050" name="Rectangle 36"/>
            <p:cNvSpPr>
              <a:spLocks noChangeArrowheads="1"/>
            </p:cNvSpPr>
            <p:nvPr/>
          </p:nvSpPr>
          <p:spPr bwMode="auto">
            <a:xfrm>
              <a:off x="4720" y="2989"/>
              <a:ext cx="91"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a:t>
              </a:r>
              <a:endParaRPr lang="en-US" sz="2400" baseline="0"/>
            </a:p>
          </p:txBody>
        </p:sp>
        <p:sp>
          <p:nvSpPr>
            <p:cNvPr id="427051" name="Rectangle 37"/>
            <p:cNvSpPr>
              <a:spLocks noChangeArrowheads="1"/>
            </p:cNvSpPr>
            <p:nvPr/>
          </p:nvSpPr>
          <p:spPr bwMode="auto">
            <a:xfrm>
              <a:off x="4568" y="2989"/>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y</a:t>
              </a:r>
              <a:endParaRPr lang="en-US" sz="2400" baseline="0"/>
            </a:p>
          </p:txBody>
        </p:sp>
        <p:sp>
          <p:nvSpPr>
            <p:cNvPr id="427052" name="Rectangle 38"/>
            <p:cNvSpPr>
              <a:spLocks noChangeArrowheads="1"/>
            </p:cNvSpPr>
            <p:nvPr/>
          </p:nvSpPr>
          <p:spPr bwMode="auto">
            <a:xfrm>
              <a:off x="4080" y="2989"/>
              <a:ext cx="227"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53" name="Rectangle 39"/>
            <p:cNvSpPr>
              <a:spLocks noChangeArrowheads="1"/>
            </p:cNvSpPr>
            <p:nvPr/>
          </p:nvSpPr>
          <p:spPr bwMode="auto">
            <a:xfrm>
              <a:off x="4023" y="2989"/>
              <a:ext cx="6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 </a:t>
              </a:r>
              <a:endParaRPr lang="en-US" sz="2400" baseline="0"/>
            </a:p>
          </p:txBody>
        </p:sp>
        <p:sp>
          <p:nvSpPr>
            <p:cNvPr id="427054" name="Rectangle 40"/>
            <p:cNvSpPr>
              <a:spLocks noChangeArrowheads="1"/>
            </p:cNvSpPr>
            <p:nvPr/>
          </p:nvSpPr>
          <p:spPr bwMode="auto">
            <a:xfrm>
              <a:off x="3815" y="2989"/>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1</a:t>
              </a:r>
              <a:endParaRPr lang="en-US" sz="2400" baseline="0"/>
            </a:p>
          </p:txBody>
        </p:sp>
        <p:sp>
          <p:nvSpPr>
            <p:cNvPr id="427055" name="Rectangle 41"/>
            <p:cNvSpPr>
              <a:spLocks noChangeArrowheads="1"/>
            </p:cNvSpPr>
            <p:nvPr/>
          </p:nvSpPr>
          <p:spPr bwMode="auto">
            <a:xfrm>
              <a:off x="3767" y="2989"/>
              <a:ext cx="6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 </a:t>
              </a:r>
              <a:endParaRPr lang="en-US" sz="2400" baseline="0"/>
            </a:p>
          </p:txBody>
        </p:sp>
        <p:sp>
          <p:nvSpPr>
            <p:cNvPr id="427056" name="Rectangle 42"/>
            <p:cNvSpPr>
              <a:spLocks noChangeArrowheads="1"/>
            </p:cNvSpPr>
            <p:nvPr/>
          </p:nvSpPr>
          <p:spPr bwMode="auto">
            <a:xfrm>
              <a:off x="3559" y="2989"/>
              <a:ext cx="6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 </a:t>
              </a:r>
              <a:endParaRPr lang="en-US" sz="2400" baseline="0"/>
            </a:p>
          </p:txBody>
        </p:sp>
        <p:sp>
          <p:nvSpPr>
            <p:cNvPr id="427057" name="Rectangle 43"/>
            <p:cNvSpPr>
              <a:spLocks noChangeArrowheads="1"/>
            </p:cNvSpPr>
            <p:nvPr/>
          </p:nvSpPr>
          <p:spPr bwMode="auto">
            <a:xfrm>
              <a:off x="3478" y="2989"/>
              <a:ext cx="91"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a:t>
              </a:r>
              <a:endParaRPr lang="en-US" sz="2400" baseline="0"/>
            </a:p>
          </p:txBody>
        </p:sp>
        <p:sp>
          <p:nvSpPr>
            <p:cNvPr id="427058" name="Rectangle 44"/>
            <p:cNvSpPr>
              <a:spLocks noChangeArrowheads="1"/>
            </p:cNvSpPr>
            <p:nvPr/>
          </p:nvSpPr>
          <p:spPr bwMode="auto">
            <a:xfrm>
              <a:off x="3325" y="2989"/>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y</a:t>
              </a:r>
              <a:endParaRPr lang="en-US" sz="2400" baseline="0"/>
            </a:p>
          </p:txBody>
        </p:sp>
        <p:sp>
          <p:nvSpPr>
            <p:cNvPr id="427059" name="Rectangle 45"/>
            <p:cNvSpPr>
              <a:spLocks noChangeArrowheads="1"/>
            </p:cNvSpPr>
            <p:nvPr/>
          </p:nvSpPr>
          <p:spPr bwMode="auto">
            <a:xfrm>
              <a:off x="2746" y="2989"/>
              <a:ext cx="31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60" name="Rectangle 46"/>
            <p:cNvSpPr>
              <a:spLocks noChangeArrowheads="1"/>
            </p:cNvSpPr>
            <p:nvPr/>
          </p:nvSpPr>
          <p:spPr bwMode="auto">
            <a:xfrm>
              <a:off x="2598" y="2989"/>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61" name="Rectangle 47"/>
            <p:cNvSpPr>
              <a:spLocks noChangeArrowheads="1"/>
            </p:cNvSpPr>
            <p:nvPr/>
          </p:nvSpPr>
          <p:spPr bwMode="auto">
            <a:xfrm>
              <a:off x="2117" y="2989"/>
              <a:ext cx="227"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62" name="Rectangle 48"/>
            <p:cNvSpPr>
              <a:spLocks noChangeArrowheads="1"/>
            </p:cNvSpPr>
            <p:nvPr/>
          </p:nvSpPr>
          <p:spPr bwMode="auto">
            <a:xfrm>
              <a:off x="2060" y="2989"/>
              <a:ext cx="6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 </a:t>
              </a:r>
              <a:endParaRPr lang="en-US" sz="2400" baseline="0"/>
            </a:p>
          </p:txBody>
        </p:sp>
        <p:sp>
          <p:nvSpPr>
            <p:cNvPr id="427063" name="Rectangle 49"/>
            <p:cNvSpPr>
              <a:spLocks noChangeArrowheads="1"/>
            </p:cNvSpPr>
            <p:nvPr/>
          </p:nvSpPr>
          <p:spPr bwMode="auto">
            <a:xfrm>
              <a:off x="1851" y="2989"/>
              <a:ext cx="6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 </a:t>
              </a:r>
              <a:endParaRPr lang="en-US" sz="2400" baseline="0"/>
            </a:p>
          </p:txBody>
        </p:sp>
        <p:sp>
          <p:nvSpPr>
            <p:cNvPr id="427064" name="Rectangle 50"/>
            <p:cNvSpPr>
              <a:spLocks noChangeArrowheads="1"/>
            </p:cNvSpPr>
            <p:nvPr/>
          </p:nvSpPr>
          <p:spPr bwMode="auto">
            <a:xfrm>
              <a:off x="1716" y="2989"/>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y</a:t>
              </a:r>
              <a:endParaRPr lang="en-US" sz="2400" baseline="0"/>
            </a:p>
          </p:txBody>
        </p:sp>
        <p:sp>
          <p:nvSpPr>
            <p:cNvPr id="427065" name="Rectangle 51"/>
            <p:cNvSpPr>
              <a:spLocks noChangeArrowheads="1"/>
            </p:cNvSpPr>
            <p:nvPr/>
          </p:nvSpPr>
          <p:spPr bwMode="auto">
            <a:xfrm>
              <a:off x="1649" y="2989"/>
              <a:ext cx="6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 </a:t>
              </a:r>
              <a:endParaRPr lang="en-US" sz="2400" baseline="0"/>
            </a:p>
          </p:txBody>
        </p:sp>
        <p:sp>
          <p:nvSpPr>
            <p:cNvPr id="427066" name="Rectangle 52"/>
            <p:cNvSpPr>
              <a:spLocks noChangeArrowheads="1"/>
            </p:cNvSpPr>
            <p:nvPr/>
          </p:nvSpPr>
          <p:spPr bwMode="auto">
            <a:xfrm>
              <a:off x="1517" y="2989"/>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67" name="Rectangle 53"/>
            <p:cNvSpPr>
              <a:spLocks noChangeArrowheads="1"/>
            </p:cNvSpPr>
            <p:nvPr/>
          </p:nvSpPr>
          <p:spPr bwMode="auto">
            <a:xfrm>
              <a:off x="1128" y="2989"/>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68" name="Rectangle 54"/>
            <p:cNvSpPr>
              <a:spLocks noChangeArrowheads="1"/>
            </p:cNvSpPr>
            <p:nvPr/>
          </p:nvSpPr>
          <p:spPr bwMode="auto">
            <a:xfrm>
              <a:off x="5294" y="2958"/>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69" name="Rectangle 55"/>
            <p:cNvSpPr>
              <a:spLocks noChangeArrowheads="1"/>
            </p:cNvSpPr>
            <p:nvPr/>
          </p:nvSpPr>
          <p:spPr bwMode="auto">
            <a:xfrm>
              <a:off x="4900" y="2958"/>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70" name="Rectangle 56"/>
            <p:cNvSpPr>
              <a:spLocks noChangeArrowheads="1"/>
            </p:cNvSpPr>
            <p:nvPr/>
          </p:nvSpPr>
          <p:spPr bwMode="auto">
            <a:xfrm>
              <a:off x="4383" y="2958"/>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71" name="Rectangle 57"/>
            <p:cNvSpPr>
              <a:spLocks noChangeArrowheads="1"/>
            </p:cNvSpPr>
            <p:nvPr/>
          </p:nvSpPr>
          <p:spPr bwMode="auto">
            <a:xfrm>
              <a:off x="3996" y="2958"/>
              <a:ext cx="6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72" name="Rectangle 58"/>
            <p:cNvSpPr>
              <a:spLocks noChangeArrowheads="1"/>
            </p:cNvSpPr>
            <p:nvPr/>
          </p:nvSpPr>
          <p:spPr bwMode="auto">
            <a:xfrm>
              <a:off x="3647" y="2958"/>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73" name="Rectangle 59"/>
            <p:cNvSpPr>
              <a:spLocks noChangeArrowheads="1"/>
            </p:cNvSpPr>
            <p:nvPr/>
          </p:nvSpPr>
          <p:spPr bwMode="auto">
            <a:xfrm>
              <a:off x="3141" y="2958"/>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74" name="Rectangle 60"/>
            <p:cNvSpPr>
              <a:spLocks noChangeArrowheads="1"/>
            </p:cNvSpPr>
            <p:nvPr/>
          </p:nvSpPr>
          <p:spPr bwMode="auto">
            <a:xfrm>
              <a:off x="2420" y="2958"/>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75" name="Rectangle 61"/>
            <p:cNvSpPr>
              <a:spLocks noChangeArrowheads="1"/>
            </p:cNvSpPr>
            <p:nvPr/>
          </p:nvSpPr>
          <p:spPr bwMode="auto">
            <a:xfrm>
              <a:off x="1939" y="2958"/>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76" name="Rectangle 62"/>
            <p:cNvSpPr>
              <a:spLocks noChangeArrowheads="1"/>
            </p:cNvSpPr>
            <p:nvPr/>
          </p:nvSpPr>
          <p:spPr bwMode="auto">
            <a:xfrm>
              <a:off x="1340" y="2958"/>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grpSp>
      <p:grpSp>
        <p:nvGrpSpPr>
          <p:cNvPr id="427013" name="Group 95"/>
          <p:cNvGrpSpPr>
            <a:grpSpLocks/>
          </p:cNvGrpSpPr>
          <p:nvPr/>
        </p:nvGrpSpPr>
        <p:grpSpPr bwMode="auto">
          <a:xfrm>
            <a:off x="971550" y="4524375"/>
            <a:ext cx="5856288" cy="568325"/>
            <a:chOff x="1167" y="3381"/>
            <a:chExt cx="3689" cy="358"/>
          </a:xfrm>
        </p:grpSpPr>
        <p:sp>
          <p:nvSpPr>
            <p:cNvPr id="427019" name="Rectangle 68"/>
            <p:cNvSpPr>
              <a:spLocks noChangeArrowheads="1"/>
            </p:cNvSpPr>
            <p:nvPr/>
          </p:nvSpPr>
          <p:spPr bwMode="auto">
            <a:xfrm>
              <a:off x="3783" y="3409"/>
              <a:ext cx="72" cy="307"/>
            </a:xfrm>
            <a:prstGeom prst="rect">
              <a:avLst/>
            </a:prstGeom>
            <a:noFill/>
            <a:ln w="9525">
              <a:noFill/>
              <a:miter lim="800000"/>
              <a:headEnd/>
              <a:tailEnd/>
            </a:ln>
          </p:spPr>
          <p:txBody>
            <a:bodyPr lIns="0" tIns="0" rIns="0" bIns="0">
              <a:spAutoFit/>
            </a:bodyPr>
            <a:lstStyle/>
            <a:p>
              <a:pPr algn="ctr" eaLnBrk="0" hangingPunct="0"/>
              <a:r>
                <a:rPr lang="en-US" sz="3200" b="1" baseline="0">
                  <a:solidFill>
                    <a:srgbClr val="000000"/>
                  </a:solidFill>
                  <a:latin typeface="Symbol" pitchFamily="18" charset="2"/>
                </a:rPr>
                <a:t>(</a:t>
              </a:r>
              <a:endParaRPr lang="en-US" sz="3200" baseline="0"/>
            </a:p>
          </p:txBody>
        </p:sp>
        <p:sp>
          <p:nvSpPr>
            <p:cNvPr id="427020" name="Rectangle 69"/>
            <p:cNvSpPr>
              <a:spLocks noChangeArrowheads="1"/>
            </p:cNvSpPr>
            <p:nvPr/>
          </p:nvSpPr>
          <p:spPr bwMode="auto">
            <a:xfrm>
              <a:off x="4771" y="3393"/>
              <a:ext cx="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latin typeface="Symbol" pitchFamily="18" charset="2"/>
                </a:rPr>
                <a:t>)</a:t>
              </a:r>
              <a:endParaRPr lang="en-US" sz="3200" baseline="0"/>
            </a:p>
          </p:txBody>
        </p:sp>
        <p:sp>
          <p:nvSpPr>
            <p:cNvPr id="427021" name="Line 63"/>
            <p:cNvSpPr>
              <a:spLocks noChangeShapeType="1"/>
            </p:cNvSpPr>
            <p:nvPr/>
          </p:nvSpPr>
          <p:spPr bwMode="auto">
            <a:xfrm>
              <a:off x="1569" y="3478"/>
              <a:ext cx="135" cy="1"/>
            </a:xfrm>
            <a:prstGeom prst="line">
              <a:avLst/>
            </a:prstGeom>
            <a:noFill/>
            <a:ln w="28575">
              <a:solidFill>
                <a:srgbClr val="000000"/>
              </a:solidFill>
              <a:round/>
              <a:headEnd/>
              <a:tailEnd/>
            </a:ln>
          </p:spPr>
          <p:txBody>
            <a:bodyPr/>
            <a:lstStyle/>
            <a:p>
              <a:endParaRPr lang="it-IT"/>
            </a:p>
          </p:txBody>
        </p:sp>
        <p:sp>
          <p:nvSpPr>
            <p:cNvPr id="427022" name="Line 64"/>
            <p:cNvSpPr>
              <a:spLocks noChangeShapeType="1"/>
            </p:cNvSpPr>
            <p:nvPr/>
          </p:nvSpPr>
          <p:spPr bwMode="auto">
            <a:xfrm>
              <a:off x="2234" y="3478"/>
              <a:ext cx="111" cy="1"/>
            </a:xfrm>
            <a:prstGeom prst="line">
              <a:avLst/>
            </a:prstGeom>
            <a:noFill/>
            <a:ln w="28575">
              <a:solidFill>
                <a:srgbClr val="000000"/>
              </a:solidFill>
              <a:round/>
              <a:headEnd/>
              <a:tailEnd/>
            </a:ln>
          </p:spPr>
          <p:txBody>
            <a:bodyPr/>
            <a:lstStyle/>
            <a:p>
              <a:endParaRPr lang="it-IT"/>
            </a:p>
          </p:txBody>
        </p:sp>
        <p:sp>
          <p:nvSpPr>
            <p:cNvPr id="427023" name="Line 65"/>
            <p:cNvSpPr>
              <a:spLocks noChangeShapeType="1"/>
            </p:cNvSpPr>
            <p:nvPr/>
          </p:nvSpPr>
          <p:spPr bwMode="auto">
            <a:xfrm>
              <a:off x="3118" y="3478"/>
              <a:ext cx="134" cy="1"/>
            </a:xfrm>
            <a:prstGeom prst="line">
              <a:avLst/>
            </a:prstGeom>
            <a:noFill/>
            <a:ln w="28575">
              <a:solidFill>
                <a:srgbClr val="000000"/>
              </a:solidFill>
              <a:round/>
              <a:headEnd/>
              <a:tailEnd/>
            </a:ln>
          </p:spPr>
          <p:txBody>
            <a:bodyPr/>
            <a:lstStyle/>
            <a:p>
              <a:endParaRPr lang="it-IT"/>
            </a:p>
          </p:txBody>
        </p:sp>
        <p:sp>
          <p:nvSpPr>
            <p:cNvPr id="427024" name="Line 66"/>
            <p:cNvSpPr>
              <a:spLocks noChangeShapeType="1"/>
            </p:cNvSpPr>
            <p:nvPr/>
          </p:nvSpPr>
          <p:spPr bwMode="auto">
            <a:xfrm>
              <a:off x="4217" y="3478"/>
              <a:ext cx="135" cy="1"/>
            </a:xfrm>
            <a:prstGeom prst="line">
              <a:avLst/>
            </a:prstGeom>
            <a:noFill/>
            <a:ln w="28575">
              <a:solidFill>
                <a:srgbClr val="000000"/>
              </a:solidFill>
              <a:round/>
              <a:headEnd/>
              <a:tailEnd/>
            </a:ln>
          </p:spPr>
          <p:txBody>
            <a:bodyPr/>
            <a:lstStyle/>
            <a:p>
              <a:endParaRPr lang="it-IT"/>
            </a:p>
          </p:txBody>
        </p:sp>
        <p:sp>
          <p:nvSpPr>
            <p:cNvPr id="427025" name="Line 67"/>
            <p:cNvSpPr>
              <a:spLocks noChangeShapeType="1"/>
            </p:cNvSpPr>
            <p:nvPr/>
          </p:nvSpPr>
          <p:spPr bwMode="auto">
            <a:xfrm>
              <a:off x="4617" y="3478"/>
              <a:ext cx="111" cy="1"/>
            </a:xfrm>
            <a:prstGeom prst="line">
              <a:avLst/>
            </a:prstGeom>
            <a:noFill/>
            <a:ln w="28575">
              <a:solidFill>
                <a:srgbClr val="000000"/>
              </a:solidFill>
              <a:round/>
              <a:headEnd/>
              <a:tailEnd/>
            </a:ln>
          </p:spPr>
          <p:txBody>
            <a:bodyPr/>
            <a:lstStyle/>
            <a:p>
              <a:endParaRPr lang="it-IT"/>
            </a:p>
          </p:txBody>
        </p:sp>
        <p:sp>
          <p:nvSpPr>
            <p:cNvPr id="427026" name="Rectangle 70"/>
            <p:cNvSpPr>
              <a:spLocks noChangeArrowheads="1"/>
            </p:cNvSpPr>
            <p:nvPr/>
          </p:nvSpPr>
          <p:spPr bwMode="auto">
            <a:xfrm>
              <a:off x="4607" y="3412"/>
              <a:ext cx="121"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z</a:t>
              </a:r>
              <a:endParaRPr lang="en-US" sz="2400" baseline="0"/>
            </a:p>
          </p:txBody>
        </p:sp>
        <p:sp>
          <p:nvSpPr>
            <p:cNvPr id="427027" name="Rectangle 71"/>
            <p:cNvSpPr>
              <a:spLocks noChangeArrowheads="1"/>
            </p:cNvSpPr>
            <p:nvPr/>
          </p:nvSpPr>
          <p:spPr bwMode="auto">
            <a:xfrm>
              <a:off x="4211" y="3412"/>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y</a:t>
              </a:r>
              <a:endParaRPr lang="en-US" sz="2400" baseline="0"/>
            </a:p>
          </p:txBody>
        </p:sp>
        <p:sp>
          <p:nvSpPr>
            <p:cNvPr id="427028" name="Rectangle 72"/>
            <p:cNvSpPr>
              <a:spLocks noChangeArrowheads="1"/>
            </p:cNvSpPr>
            <p:nvPr/>
          </p:nvSpPr>
          <p:spPr bwMode="auto">
            <a:xfrm>
              <a:off x="3863" y="3412"/>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29" name="Rectangle 73"/>
            <p:cNvSpPr>
              <a:spLocks noChangeArrowheads="1"/>
            </p:cNvSpPr>
            <p:nvPr/>
          </p:nvSpPr>
          <p:spPr bwMode="auto">
            <a:xfrm>
              <a:off x="3641" y="3412"/>
              <a:ext cx="91"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a:t>
              </a:r>
              <a:endParaRPr lang="en-US" sz="2400" baseline="0"/>
            </a:p>
          </p:txBody>
        </p:sp>
        <p:sp>
          <p:nvSpPr>
            <p:cNvPr id="427030" name="Rectangle 74"/>
            <p:cNvSpPr>
              <a:spLocks noChangeArrowheads="1"/>
            </p:cNvSpPr>
            <p:nvPr/>
          </p:nvSpPr>
          <p:spPr bwMode="auto">
            <a:xfrm>
              <a:off x="3508" y="3412"/>
              <a:ext cx="121"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z</a:t>
              </a:r>
              <a:endParaRPr lang="en-US" sz="2400" baseline="0"/>
            </a:p>
          </p:txBody>
        </p:sp>
        <p:sp>
          <p:nvSpPr>
            <p:cNvPr id="427031" name="Rectangle 75"/>
            <p:cNvSpPr>
              <a:spLocks noChangeArrowheads="1"/>
            </p:cNvSpPr>
            <p:nvPr/>
          </p:nvSpPr>
          <p:spPr bwMode="auto">
            <a:xfrm>
              <a:off x="3112" y="3412"/>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y</a:t>
              </a:r>
              <a:endParaRPr lang="en-US" sz="2400" baseline="0"/>
            </a:p>
          </p:txBody>
        </p:sp>
        <p:sp>
          <p:nvSpPr>
            <p:cNvPr id="427032" name="Rectangle 76"/>
            <p:cNvSpPr>
              <a:spLocks noChangeArrowheads="1"/>
            </p:cNvSpPr>
            <p:nvPr/>
          </p:nvSpPr>
          <p:spPr bwMode="auto">
            <a:xfrm>
              <a:off x="2725" y="3412"/>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33" name="Rectangle 77"/>
            <p:cNvSpPr>
              <a:spLocks noChangeArrowheads="1"/>
            </p:cNvSpPr>
            <p:nvPr/>
          </p:nvSpPr>
          <p:spPr bwMode="auto">
            <a:xfrm>
              <a:off x="2627" y="3412"/>
              <a:ext cx="91"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a:t>
              </a:r>
              <a:endParaRPr lang="en-US" sz="2400" baseline="0"/>
            </a:p>
          </p:txBody>
        </p:sp>
        <p:sp>
          <p:nvSpPr>
            <p:cNvPr id="427034" name="Rectangle 78"/>
            <p:cNvSpPr>
              <a:spLocks noChangeArrowheads="1"/>
            </p:cNvSpPr>
            <p:nvPr/>
          </p:nvSpPr>
          <p:spPr bwMode="auto">
            <a:xfrm>
              <a:off x="2224" y="3412"/>
              <a:ext cx="121"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z</a:t>
              </a:r>
              <a:endParaRPr lang="en-US" sz="2400" baseline="0"/>
            </a:p>
          </p:txBody>
        </p:sp>
        <p:sp>
          <p:nvSpPr>
            <p:cNvPr id="427035" name="Rectangle 79"/>
            <p:cNvSpPr>
              <a:spLocks noChangeArrowheads="1"/>
            </p:cNvSpPr>
            <p:nvPr/>
          </p:nvSpPr>
          <p:spPr bwMode="auto">
            <a:xfrm>
              <a:off x="1959" y="3412"/>
              <a:ext cx="121"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z</a:t>
              </a:r>
              <a:endParaRPr lang="en-US" sz="2400" baseline="0"/>
            </a:p>
          </p:txBody>
        </p:sp>
        <p:sp>
          <p:nvSpPr>
            <p:cNvPr id="427036" name="Rectangle 80"/>
            <p:cNvSpPr>
              <a:spLocks noChangeArrowheads="1"/>
            </p:cNvSpPr>
            <p:nvPr/>
          </p:nvSpPr>
          <p:spPr bwMode="auto">
            <a:xfrm>
              <a:off x="1563" y="3412"/>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y</a:t>
              </a:r>
              <a:endParaRPr lang="en-US" sz="2400" baseline="0"/>
            </a:p>
          </p:txBody>
        </p:sp>
        <p:sp>
          <p:nvSpPr>
            <p:cNvPr id="427037" name="Rectangle 81"/>
            <p:cNvSpPr>
              <a:spLocks noChangeArrowheads="1"/>
            </p:cNvSpPr>
            <p:nvPr/>
          </p:nvSpPr>
          <p:spPr bwMode="auto">
            <a:xfrm>
              <a:off x="1167" y="3412"/>
              <a:ext cx="136"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rPr>
                <a:t>x</a:t>
              </a:r>
              <a:endParaRPr lang="en-US" sz="2400" baseline="0"/>
            </a:p>
          </p:txBody>
        </p:sp>
        <p:sp>
          <p:nvSpPr>
            <p:cNvPr id="427038" name="Rectangle 82"/>
            <p:cNvSpPr>
              <a:spLocks noChangeArrowheads="1"/>
            </p:cNvSpPr>
            <p:nvPr/>
          </p:nvSpPr>
          <p:spPr bwMode="auto">
            <a:xfrm>
              <a:off x="4427" y="3381"/>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39" name="Rectangle 83"/>
            <p:cNvSpPr>
              <a:spLocks noChangeArrowheads="1"/>
            </p:cNvSpPr>
            <p:nvPr/>
          </p:nvSpPr>
          <p:spPr bwMode="auto">
            <a:xfrm>
              <a:off x="4027" y="3381"/>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40" name="Rectangle 84"/>
            <p:cNvSpPr>
              <a:spLocks noChangeArrowheads="1"/>
            </p:cNvSpPr>
            <p:nvPr/>
          </p:nvSpPr>
          <p:spPr bwMode="auto">
            <a:xfrm>
              <a:off x="3327" y="3381"/>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41" name="Rectangle 85"/>
            <p:cNvSpPr>
              <a:spLocks noChangeArrowheads="1"/>
            </p:cNvSpPr>
            <p:nvPr/>
          </p:nvSpPr>
          <p:spPr bwMode="auto">
            <a:xfrm>
              <a:off x="2927" y="3381"/>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42" name="Rectangle 86"/>
            <p:cNvSpPr>
              <a:spLocks noChangeArrowheads="1"/>
            </p:cNvSpPr>
            <p:nvPr/>
          </p:nvSpPr>
          <p:spPr bwMode="auto">
            <a:xfrm>
              <a:off x="2438" y="3381"/>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43" name="Rectangle 87"/>
            <p:cNvSpPr>
              <a:spLocks noChangeArrowheads="1"/>
            </p:cNvSpPr>
            <p:nvPr/>
          </p:nvSpPr>
          <p:spPr bwMode="auto">
            <a:xfrm>
              <a:off x="2109" y="3413"/>
              <a:ext cx="68"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44" name="Rectangle 88"/>
            <p:cNvSpPr>
              <a:spLocks noChangeArrowheads="1"/>
            </p:cNvSpPr>
            <p:nvPr/>
          </p:nvSpPr>
          <p:spPr bwMode="auto">
            <a:xfrm>
              <a:off x="1779" y="3381"/>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sp>
          <p:nvSpPr>
            <p:cNvPr id="427045" name="Rectangle 89"/>
            <p:cNvSpPr>
              <a:spLocks noChangeArrowheads="1"/>
            </p:cNvSpPr>
            <p:nvPr/>
          </p:nvSpPr>
          <p:spPr bwMode="auto">
            <a:xfrm>
              <a:off x="1379" y="3381"/>
              <a:ext cx="149" cy="326"/>
            </a:xfrm>
            <a:prstGeom prst="rect">
              <a:avLst/>
            </a:prstGeom>
            <a:noFill/>
            <a:ln w="9525">
              <a:noFill/>
              <a:miter lim="800000"/>
              <a:headEnd/>
              <a:tailEnd/>
            </a:ln>
          </p:spPr>
          <p:txBody>
            <a:bodyPr wrap="none" lIns="0" tIns="0" rIns="0" bIns="0">
              <a:spAutoFit/>
            </a:bodyPr>
            <a:lstStyle/>
            <a:p>
              <a:pPr algn="ctr" eaLnBrk="0" hangingPunct="0"/>
              <a:r>
                <a:rPr lang="en-US" sz="3400" b="1" baseline="0">
                  <a:solidFill>
                    <a:srgbClr val="000000"/>
                  </a:solidFill>
                  <a:latin typeface="Symbol" pitchFamily="18" charset="2"/>
                </a:rPr>
                <a:t>+</a:t>
              </a:r>
              <a:endParaRPr lang="en-US" sz="2400" baseline="0"/>
            </a:p>
          </p:txBody>
        </p:sp>
      </p:grpSp>
      <p:sp>
        <p:nvSpPr>
          <p:cNvPr id="427099" name="Rectangle 4"/>
          <p:cNvSpPr>
            <a:spLocks noChangeArrowheads="1"/>
          </p:cNvSpPr>
          <p:nvPr/>
        </p:nvSpPr>
        <p:spPr bwMode="auto">
          <a:xfrm>
            <a:off x="547688" y="1282700"/>
            <a:ext cx="7772400" cy="1341438"/>
          </a:xfrm>
          <a:prstGeom prst="rect">
            <a:avLst/>
          </a:prstGeom>
          <a:noFill/>
          <a:ln w="9525">
            <a:noFill/>
            <a:miter lim="800000"/>
            <a:headEnd/>
            <a:tailEnd/>
          </a:ln>
        </p:spPr>
        <p:txBody>
          <a:bodyPr/>
          <a:lstStyle/>
          <a:p>
            <a:pPr marL="342900" indent="-342900" eaLnBrk="0" hangingPunct="0">
              <a:spcBef>
                <a:spcPct val="20000"/>
              </a:spcBef>
              <a:buClr>
                <a:srgbClr val="3333FF"/>
              </a:buClr>
              <a:buFont typeface="Wingdings" pitchFamily="2" charset="2"/>
              <a:buChar char="§"/>
            </a:pPr>
            <a:r>
              <a:rPr lang="en-US" sz="3200" b="1" baseline="0">
                <a:cs typeface="Times New Roman" pitchFamily="18" charset="0"/>
              </a:rPr>
              <a:t>Qualsiasi funzione logica può essere espressa come </a:t>
            </a:r>
            <a:r>
              <a:rPr lang="en-US" sz="3200" b="1" u="sng" baseline="0">
                <a:cs typeface="Times New Roman" pitchFamily="18" charset="0"/>
              </a:rPr>
              <a:t>Prodotto di Maxtermini</a:t>
            </a:r>
            <a:r>
              <a:rPr lang="en-US" sz="3200" b="1" baseline="0">
                <a:cs typeface="Times New Roman" pitchFamily="18" charset="0"/>
              </a:rPr>
              <a:t>.</a:t>
            </a:r>
            <a:endParaRPr lang="en-US" sz="3200" baseline="0"/>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2"/>
          <p:cNvSpPr>
            <a:spLocks noGrp="1" noChangeArrowheads="1"/>
          </p:cNvSpPr>
          <p:nvPr>
            <p:ph type="body" idx="1"/>
          </p:nvPr>
        </p:nvSpPr>
        <p:spPr>
          <a:xfrm>
            <a:off x="719138" y="1314450"/>
            <a:ext cx="7772400" cy="1322388"/>
          </a:xfrm>
        </p:spPr>
        <p:txBody>
          <a:bodyPr/>
          <a:lstStyle/>
          <a:p>
            <a:r>
              <a:rPr lang="it-IT" b="1" u="sng">
                <a:cs typeface="Times New Roman" pitchFamily="18" charset="0"/>
              </a:rPr>
              <a:t>Somma di prodotti (SOP)</a:t>
            </a:r>
            <a:r>
              <a:rPr lang="it-IT" b="1">
                <a:cs typeface="Times New Roman" pitchFamily="18" charset="0"/>
              </a:rPr>
              <a:t> </a:t>
            </a:r>
          </a:p>
          <a:p>
            <a:r>
              <a:rPr lang="it-IT" b="1" u="sng">
                <a:cs typeface="Times New Roman" pitchFamily="18" charset="0"/>
              </a:rPr>
              <a:t>Prodotto di somme (POS)</a:t>
            </a:r>
            <a:endParaRPr lang="it-IT"/>
          </a:p>
        </p:txBody>
      </p:sp>
      <p:sp>
        <p:nvSpPr>
          <p:cNvPr id="435202" name="Rectangle 3"/>
          <p:cNvSpPr>
            <a:spLocks noGrp="1" noChangeArrowheads="1"/>
          </p:cNvSpPr>
          <p:nvPr>
            <p:ph type="title"/>
          </p:nvPr>
        </p:nvSpPr>
        <p:spPr/>
        <p:txBody>
          <a:bodyPr/>
          <a:lstStyle/>
          <a:p>
            <a:r>
              <a:rPr lang="it-IT" b="1">
                <a:solidFill>
                  <a:schemeClr val="tx1"/>
                </a:solidFill>
              </a:rPr>
              <a:t>Altre forme standard</a:t>
            </a:r>
          </a:p>
        </p:txBody>
      </p:sp>
      <p:grpSp>
        <p:nvGrpSpPr>
          <p:cNvPr id="435276" name="Group 76"/>
          <p:cNvGrpSpPr>
            <a:grpSpLocks/>
          </p:cNvGrpSpPr>
          <p:nvPr/>
        </p:nvGrpSpPr>
        <p:grpSpPr bwMode="auto">
          <a:xfrm>
            <a:off x="5711825" y="2830513"/>
            <a:ext cx="2717800" cy="555625"/>
            <a:chOff x="1525" y="2298"/>
            <a:chExt cx="1712" cy="350"/>
          </a:xfrm>
        </p:grpSpPr>
        <p:sp>
          <p:nvSpPr>
            <p:cNvPr id="435203" name="Line 5"/>
            <p:cNvSpPr>
              <a:spLocks noChangeShapeType="1"/>
            </p:cNvSpPr>
            <p:nvPr/>
          </p:nvSpPr>
          <p:spPr bwMode="auto">
            <a:xfrm>
              <a:off x="2308" y="2361"/>
              <a:ext cx="156" cy="1"/>
            </a:xfrm>
            <a:prstGeom prst="line">
              <a:avLst/>
            </a:prstGeom>
            <a:noFill/>
            <a:ln w="28575">
              <a:solidFill>
                <a:srgbClr val="000000"/>
              </a:solidFill>
              <a:round/>
              <a:headEnd/>
              <a:tailEnd/>
            </a:ln>
          </p:spPr>
          <p:txBody>
            <a:bodyPr/>
            <a:lstStyle/>
            <a:p>
              <a:endParaRPr lang="it-IT"/>
            </a:p>
          </p:txBody>
        </p:sp>
        <p:sp>
          <p:nvSpPr>
            <p:cNvPr id="435204" name="Line 6"/>
            <p:cNvSpPr>
              <a:spLocks noChangeShapeType="1"/>
            </p:cNvSpPr>
            <p:nvPr/>
          </p:nvSpPr>
          <p:spPr bwMode="auto">
            <a:xfrm>
              <a:off x="2520" y="2361"/>
              <a:ext cx="137" cy="1"/>
            </a:xfrm>
            <a:prstGeom prst="line">
              <a:avLst/>
            </a:prstGeom>
            <a:noFill/>
            <a:ln w="28575">
              <a:solidFill>
                <a:srgbClr val="000000"/>
              </a:solidFill>
              <a:round/>
              <a:headEnd/>
              <a:tailEnd/>
            </a:ln>
          </p:spPr>
          <p:txBody>
            <a:bodyPr/>
            <a:lstStyle/>
            <a:p>
              <a:endParaRPr lang="it-IT"/>
            </a:p>
          </p:txBody>
        </p:sp>
        <p:sp>
          <p:nvSpPr>
            <p:cNvPr id="435205" name="Rectangle 7"/>
            <p:cNvSpPr>
              <a:spLocks noChangeArrowheads="1"/>
            </p:cNvSpPr>
            <p:nvPr/>
          </p:nvSpPr>
          <p:spPr bwMode="auto">
            <a:xfrm>
              <a:off x="3082" y="2325"/>
              <a:ext cx="155"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B</a:t>
              </a:r>
              <a:endParaRPr lang="en-US" sz="2800" b="1" baseline="0"/>
            </a:p>
          </p:txBody>
        </p:sp>
        <p:sp>
          <p:nvSpPr>
            <p:cNvPr id="435206" name="Rectangle 8"/>
            <p:cNvSpPr>
              <a:spLocks noChangeArrowheads="1"/>
            </p:cNvSpPr>
            <p:nvPr/>
          </p:nvSpPr>
          <p:spPr bwMode="auto">
            <a:xfrm>
              <a:off x="3031" y="2325"/>
              <a:ext cx="5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 </a:t>
              </a:r>
              <a:endParaRPr lang="en-US" sz="2800" b="1" baseline="0"/>
            </a:p>
          </p:txBody>
        </p:sp>
        <p:sp>
          <p:nvSpPr>
            <p:cNvPr id="435207" name="Rectangle 9"/>
            <p:cNvSpPr>
              <a:spLocks noChangeArrowheads="1"/>
            </p:cNvSpPr>
            <p:nvPr/>
          </p:nvSpPr>
          <p:spPr bwMode="auto">
            <a:xfrm>
              <a:off x="2855" y="2325"/>
              <a:ext cx="5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 </a:t>
              </a:r>
              <a:endParaRPr lang="en-US" sz="2800" b="1" baseline="0"/>
            </a:p>
          </p:txBody>
        </p:sp>
        <p:sp>
          <p:nvSpPr>
            <p:cNvPr id="435208" name="Rectangle 10"/>
            <p:cNvSpPr>
              <a:spLocks noChangeArrowheads="1"/>
            </p:cNvSpPr>
            <p:nvPr/>
          </p:nvSpPr>
          <p:spPr bwMode="auto">
            <a:xfrm>
              <a:off x="2705" y="2325"/>
              <a:ext cx="16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C</a:t>
              </a:r>
              <a:endParaRPr lang="en-US" sz="2800" b="1" baseline="0"/>
            </a:p>
          </p:txBody>
        </p:sp>
        <p:sp>
          <p:nvSpPr>
            <p:cNvPr id="435209" name="Rectangle 11"/>
            <p:cNvSpPr>
              <a:spLocks noChangeArrowheads="1"/>
            </p:cNvSpPr>
            <p:nvPr/>
          </p:nvSpPr>
          <p:spPr bwMode="auto">
            <a:xfrm>
              <a:off x="2657" y="2325"/>
              <a:ext cx="5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 </a:t>
              </a:r>
              <a:endParaRPr lang="en-US" sz="2800" b="1" baseline="0"/>
            </a:p>
          </p:txBody>
        </p:sp>
        <p:sp>
          <p:nvSpPr>
            <p:cNvPr id="435210" name="Rectangle 12"/>
            <p:cNvSpPr>
              <a:spLocks noChangeArrowheads="1"/>
            </p:cNvSpPr>
            <p:nvPr/>
          </p:nvSpPr>
          <p:spPr bwMode="auto">
            <a:xfrm>
              <a:off x="2515" y="2325"/>
              <a:ext cx="155"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B</a:t>
              </a:r>
              <a:endParaRPr lang="en-US" sz="2800" b="1" baseline="0"/>
            </a:p>
          </p:txBody>
        </p:sp>
        <p:sp>
          <p:nvSpPr>
            <p:cNvPr id="435211" name="Rectangle 13"/>
            <p:cNvSpPr>
              <a:spLocks noChangeArrowheads="1"/>
            </p:cNvSpPr>
            <p:nvPr/>
          </p:nvSpPr>
          <p:spPr bwMode="auto">
            <a:xfrm>
              <a:off x="2464" y="2370"/>
              <a:ext cx="5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 </a:t>
              </a:r>
              <a:endParaRPr lang="en-US" sz="2800" b="1" baseline="0"/>
            </a:p>
          </p:txBody>
        </p:sp>
        <p:sp>
          <p:nvSpPr>
            <p:cNvPr id="435212" name="Rectangle 14"/>
            <p:cNvSpPr>
              <a:spLocks noChangeArrowheads="1"/>
            </p:cNvSpPr>
            <p:nvPr/>
          </p:nvSpPr>
          <p:spPr bwMode="auto">
            <a:xfrm>
              <a:off x="2305" y="2325"/>
              <a:ext cx="16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A</a:t>
              </a:r>
              <a:endParaRPr lang="en-US" sz="2800" b="1" baseline="0"/>
            </a:p>
          </p:txBody>
        </p:sp>
        <p:sp>
          <p:nvSpPr>
            <p:cNvPr id="435213" name="Rectangle 16"/>
            <p:cNvSpPr>
              <a:spLocks noChangeArrowheads="1"/>
            </p:cNvSpPr>
            <p:nvPr/>
          </p:nvSpPr>
          <p:spPr bwMode="auto">
            <a:xfrm>
              <a:off x="2076" y="2325"/>
              <a:ext cx="5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 </a:t>
              </a:r>
              <a:endParaRPr lang="en-US" sz="2800" b="1" baseline="0"/>
            </a:p>
          </p:txBody>
        </p:sp>
        <p:sp>
          <p:nvSpPr>
            <p:cNvPr id="435214" name="Rectangle 17"/>
            <p:cNvSpPr>
              <a:spLocks noChangeArrowheads="1"/>
            </p:cNvSpPr>
            <p:nvPr/>
          </p:nvSpPr>
          <p:spPr bwMode="auto">
            <a:xfrm>
              <a:off x="1925" y="2325"/>
              <a:ext cx="16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C</a:t>
              </a:r>
              <a:endParaRPr lang="en-US" sz="2800" b="1" baseline="0"/>
            </a:p>
          </p:txBody>
        </p:sp>
        <p:sp>
          <p:nvSpPr>
            <p:cNvPr id="435215" name="Rectangle 18"/>
            <p:cNvSpPr>
              <a:spLocks noChangeArrowheads="1"/>
            </p:cNvSpPr>
            <p:nvPr/>
          </p:nvSpPr>
          <p:spPr bwMode="auto">
            <a:xfrm>
              <a:off x="1877" y="2325"/>
              <a:ext cx="5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 </a:t>
              </a:r>
              <a:endParaRPr lang="en-US" sz="2800" b="1" baseline="0"/>
            </a:p>
          </p:txBody>
        </p:sp>
        <p:sp>
          <p:nvSpPr>
            <p:cNvPr id="435216" name="Rectangle 19"/>
            <p:cNvSpPr>
              <a:spLocks noChangeArrowheads="1"/>
            </p:cNvSpPr>
            <p:nvPr/>
          </p:nvSpPr>
          <p:spPr bwMode="auto">
            <a:xfrm>
              <a:off x="1735" y="2325"/>
              <a:ext cx="155"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B</a:t>
              </a:r>
              <a:endParaRPr lang="en-US" sz="2800" b="1" baseline="0"/>
            </a:p>
          </p:txBody>
        </p:sp>
        <p:sp>
          <p:nvSpPr>
            <p:cNvPr id="435217" name="Rectangle 20"/>
            <p:cNvSpPr>
              <a:spLocks noChangeArrowheads="1"/>
            </p:cNvSpPr>
            <p:nvPr/>
          </p:nvSpPr>
          <p:spPr bwMode="auto">
            <a:xfrm>
              <a:off x="1684" y="2325"/>
              <a:ext cx="5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 </a:t>
              </a:r>
              <a:endParaRPr lang="en-US" sz="2800" b="1" baseline="0"/>
            </a:p>
          </p:txBody>
        </p:sp>
        <p:sp>
          <p:nvSpPr>
            <p:cNvPr id="435218" name="Rectangle 21"/>
            <p:cNvSpPr>
              <a:spLocks noChangeArrowheads="1"/>
            </p:cNvSpPr>
            <p:nvPr/>
          </p:nvSpPr>
          <p:spPr bwMode="auto">
            <a:xfrm>
              <a:off x="1525" y="2325"/>
              <a:ext cx="168"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rPr>
                <a:t>A</a:t>
              </a:r>
              <a:endParaRPr lang="en-US" sz="2800" b="1" baseline="0"/>
            </a:p>
          </p:txBody>
        </p:sp>
        <p:sp>
          <p:nvSpPr>
            <p:cNvPr id="435219" name="Rectangle 22"/>
            <p:cNvSpPr>
              <a:spLocks noChangeArrowheads="1"/>
            </p:cNvSpPr>
            <p:nvPr/>
          </p:nvSpPr>
          <p:spPr bwMode="auto">
            <a:xfrm>
              <a:off x="2909" y="2298"/>
              <a:ext cx="127"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latin typeface="Symbol" pitchFamily="18" charset="2"/>
                </a:rPr>
                <a:t>+</a:t>
              </a:r>
              <a:endParaRPr lang="en-US" sz="2800" b="1" baseline="0"/>
            </a:p>
          </p:txBody>
        </p:sp>
        <p:sp>
          <p:nvSpPr>
            <p:cNvPr id="435220" name="Rectangle 23"/>
            <p:cNvSpPr>
              <a:spLocks noChangeArrowheads="1"/>
            </p:cNvSpPr>
            <p:nvPr/>
          </p:nvSpPr>
          <p:spPr bwMode="auto">
            <a:xfrm>
              <a:off x="2129" y="2307"/>
              <a:ext cx="127" cy="278"/>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900" b="1" baseline="0">
                  <a:solidFill>
                    <a:srgbClr val="000000"/>
                  </a:solidFill>
                  <a:latin typeface="Symbol" pitchFamily="18" charset="2"/>
                </a:rPr>
                <a:t>+</a:t>
              </a:r>
              <a:endParaRPr lang="en-US" sz="2800" b="1" baseline="0"/>
            </a:p>
          </p:txBody>
        </p:sp>
      </p:grpSp>
      <p:grpSp>
        <p:nvGrpSpPr>
          <p:cNvPr id="435275" name="Group 75"/>
          <p:cNvGrpSpPr>
            <a:grpSpLocks/>
          </p:cNvGrpSpPr>
          <p:nvPr/>
        </p:nvGrpSpPr>
        <p:grpSpPr bwMode="auto">
          <a:xfrm>
            <a:off x="5700713" y="3594100"/>
            <a:ext cx="3116262" cy="469900"/>
            <a:chOff x="1444" y="2567"/>
            <a:chExt cx="1963" cy="296"/>
          </a:xfrm>
        </p:grpSpPr>
        <p:sp>
          <p:nvSpPr>
            <p:cNvPr id="435221" name="Rectangle 26"/>
            <p:cNvSpPr>
              <a:spLocks noChangeArrowheads="1"/>
            </p:cNvSpPr>
            <p:nvPr/>
          </p:nvSpPr>
          <p:spPr bwMode="auto">
            <a:xfrm>
              <a:off x="3245" y="2594"/>
              <a:ext cx="162"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C</a:t>
              </a:r>
              <a:endParaRPr lang="en-US" sz="2800" b="1" baseline="0"/>
            </a:p>
          </p:txBody>
        </p:sp>
        <p:sp>
          <p:nvSpPr>
            <p:cNvPr id="435222" name="Rectangle 27"/>
            <p:cNvSpPr>
              <a:spLocks noChangeArrowheads="1"/>
            </p:cNvSpPr>
            <p:nvPr/>
          </p:nvSpPr>
          <p:spPr bwMode="auto">
            <a:xfrm>
              <a:off x="3202" y="2594"/>
              <a:ext cx="56"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 </a:t>
              </a:r>
              <a:endParaRPr lang="en-US" sz="2800" b="1" baseline="0"/>
            </a:p>
          </p:txBody>
        </p:sp>
        <p:sp>
          <p:nvSpPr>
            <p:cNvPr id="435223" name="Rectangle 28"/>
            <p:cNvSpPr>
              <a:spLocks noChangeArrowheads="1"/>
            </p:cNvSpPr>
            <p:nvPr/>
          </p:nvSpPr>
          <p:spPr bwMode="auto">
            <a:xfrm>
              <a:off x="3161" y="2594"/>
              <a:ext cx="56"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a:t>
              </a:r>
              <a:endParaRPr lang="en-US" sz="2800" b="1" baseline="0"/>
            </a:p>
          </p:txBody>
        </p:sp>
        <p:sp>
          <p:nvSpPr>
            <p:cNvPr id="435224" name="Rectangle 29"/>
            <p:cNvSpPr>
              <a:spLocks noChangeArrowheads="1"/>
            </p:cNvSpPr>
            <p:nvPr/>
          </p:nvSpPr>
          <p:spPr bwMode="auto">
            <a:xfrm>
              <a:off x="3118" y="2594"/>
              <a:ext cx="56"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 </a:t>
              </a:r>
              <a:endParaRPr lang="en-US" sz="2800" b="1" baseline="0"/>
            </a:p>
          </p:txBody>
        </p:sp>
        <p:sp>
          <p:nvSpPr>
            <p:cNvPr id="435225" name="Rectangle 30"/>
            <p:cNvSpPr>
              <a:spLocks noChangeArrowheads="1"/>
            </p:cNvSpPr>
            <p:nvPr/>
          </p:nvSpPr>
          <p:spPr bwMode="auto">
            <a:xfrm>
              <a:off x="3085" y="2567"/>
              <a:ext cx="75"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a:t>
              </a:r>
              <a:endParaRPr lang="en-US" sz="2800" b="1" baseline="0"/>
            </a:p>
          </p:txBody>
        </p:sp>
        <p:sp>
          <p:nvSpPr>
            <p:cNvPr id="435226" name="Rectangle 31"/>
            <p:cNvSpPr>
              <a:spLocks noChangeArrowheads="1"/>
            </p:cNvSpPr>
            <p:nvPr/>
          </p:nvSpPr>
          <p:spPr bwMode="auto">
            <a:xfrm>
              <a:off x="2900" y="2594"/>
              <a:ext cx="162"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C</a:t>
              </a:r>
              <a:endParaRPr lang="en-US" sz="2800" b="1" baseline="0"/>
            </a:p>
          </p:txBody>
        </p:sp>
        <p:sp>
          <p:nvSpPr>
            <p:cNvPr id="435227" name="Rectangle 32"/>
            <p:cNvSpPr>
              <a:spLocks noChangeArrowheads="1"/>
            </p:cNvSpPr>
            <p:nvPr/>
          </p:nvSpPr>
          <p:spPr bwMode="auto">
            <a:xfrm>
              <a:off x="2712" y="2594"/>
              <a:ext cx="56"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 </a:t>
              </a:r>
              <a:endParaRPr lang="en-US" sz="2800" b="1" baseline="0"/>
            </a:p>
          </p:txBody>
        </p:sp>
        <p:sp>
          <p:nvSpPr>
            <p:cNvPr id="435228" name="Rectangle 33"/>
            <p:cNvSpPr>
              <a:spLocks noChangeArrowheads="1"/>
            </p:cNvSpPr>
            <p:nvPr/>
          </p:nvSpPr>
          <p:spPr bwMode="auto">
            <a:xfrm>
              <a:off x="2566" y="2594"/>
              <a:ext cx="149"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B</a:t>
              </a:r>
              <a:endParaRPr lang="en-US" sz="2800" b="1" baseline="0"/>
            </a:p>
          </p:txBody>
        </p:sp>
        <p:sp>
          <p:nvSpPr>
            <p:cNvPr id="435229" name="Rectangle 34"/>
            <p:cNvSpPr>
              <a:spLocks noChangeArrowheads="1"/>
            </p:cNvSpPr>
            <p:nvPr/>
          </p:nvSpPr>
          <p:spPr bwMode="auto">
            <a:xfrm>
              <a:off x="2197" y="2581"/>
              <a:ext cx="237"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(A</a:t>
              </a:r>
              <a:endParaRPr lang="en-US" sz="2800" b="1" baseline="0"/>
            </a:p>
          </p:txBody>
        </p:sp>
        <p:sp>
          <p:nvSpPr>
            <p:cNvPr id="435230" name="Rectangle 35"/>
            <p:cNvSpPr>
              <a:spLocks noChangeArrowheads="1"/>
            </p:cNvSpPr>
            <p:nvPr/>
          </p:nvSpPr>
          <p:spPr bwMode="auto">
            <a:xfrm>
              <a:off x="2136" y="2594"/>
              <a:ext cx="56"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 </a:t>
              </a:r>
              <a:endParaRPr lang="en-US" sz="2800" b="1" baseline="0"/>
            </a:p>
          </p:txBody>
        </p:sp>
        <p:sp>
          <p:nvSpPr>
            <p:cNvPr id="435231" name="Rectangle 36"/>
            <p:cNvSpPr>
              <a:spLocks noChangeArrowheads="1"/>
            </p:cNvSpPr>
            <p:nvPr/>
          </p:nvSpPr>
          <p:spPr bwMode="auto">
            <a:xfrm>
              <a:off x="2096" y="2594"/>
              <a:ext cx="56"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a:t>
              </a:r>
              <a:endParaRPr lang="en-US" sz="2800" b="1" baseline="0"/>
            </a:p>
          </p:txBody>
        </p:sp>
        <p:sp>
          <p:nvSpPr>
            <p:cNvPr id="435232" name="Rectangle 37"/>
            <p:cNvSpPr>
              <a:spLocks noChangeArrowheads="1"/>
            </p:cNvSpPr>
            <p:nvPr/>
          </p:nvSpPr>
          <p:spPr bwMode="auto">
            <a:xfrm>
              <a:off x="2053" y="2594"/>
              <a:ext cx="56"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 </a:t>
              </a:r>
              <a:endParaRPr lang="en-US" sz="2800" b="1" baseline="0"/>
            </a:p>
          </p:txBody>
        </p:sp>
        <p:sp>
          <p:nvSpPr>
            <p:cNvPr id="435233" name="Rectangle 38"/>
            <p:cNvSpPr>
              <a:spLocks noChangeArrowheads="1"/>
            </p:cNvSpPr>
            <p:nvPr/>
          </p:nvSpPr>
          <p:spPr bwMode="auto">
            <a:xfrm>
              <a:off x="1859" y="2594"/>
              <a:ext cx="224"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B)</a:t>
              </a:r>
              <a:endParaRPr lang="en-US" sz="2800" b="1" baseline="0"/>
            </a:p>
          </p:txBody>
        </p:sp>
        <p:sp>
          <p:nvSpPr>
            <p:cNvPr id="435234" name="Rectangle 39"/>
            <p:cNvSpPr>
              <a:spLocks noChangeArrowheads="1"/>
            </p:cNvSpPr>
            <p:nvPr/>
          </p:nvSpPr>
          <p:spPr bwMode="auto">
            <a:xfrm>
              <a:off x="1814" y="2594"/>
              <a:ext cx="56"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 </a:t>
              </a:r>
              <a:endParaRPr lang="en-US" sz="2800" b="1" baseline="0"/>
            </a:p>
          </p:txBody>
        </p:sp>
        <p:sp>
          <p:nvSpPr>
            <p:cNvPr id="435235" name="Rectangle 40"/>
            <p:cNvSpPr>
              <a:spLocks noChangeArrowheads="1"/>
            </p:cNvSpPr>
            <p:nvPr/>
          </p:nvSpPr>
          <p:spPr bwMode="auto">
            <a:xfrm>
              <a:off x="1655" y="2594"/>
              <a:ext cx="56"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 </a:t>
              </a:r>
              <a:endParaRPr lang="en-US" sz="2800" b="1" baseline="0"/>
            </a:p>
          </p:txBody>
        </p:sp>
        <p:sp>
          <p:nvSpPr>
            <p:cNvPr id="435236" name="Rectangle 41"/>
            <p:cNvSpPr>
              <a:spLocks noChangeArrowheads="1"/>
            </p:cNvSpPr>
            <p:nvPr/>
          </p:nvSpPr>
          <p:spPr bwMode="auto">
            <a:xfrm>
              <a:off x="1444" y="2594"/>
              <a:ext cx="237"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rPr>
                <a:t>(A</a:t>
              </a:r>
              <a:endParaRPr lang="en-US" sz="2800" b="1" baseline="0"/>
            </a:p>
          </p:txBody>
        </p:sp>
        <p:sp>
          <p:nvSpPr>
            <p:cNvPr id="435237" name="Rectangle 42"/>
            <p:cNvSpPr>
              <a:spLocks noChangeArrowheads="1"/>
            </p:cNvSpPr>
            <p:nvPr/>
          </p:nvSpPr>
          <p:spPr bwMode="auto">
            <a:xfrm>
              <a:off x="2760" y="2570"/>
              <a:ext cx="123"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latin typeface="Symbol" pitchFamily="18" charset="2"/>
                </a:rPr>
                <a:t>+</a:t>
              </a:r>
              <a:endParaRPr lang="en-US" sz="2800" b="1" baseline="0"/>
            </a:p>
          </p:txBody>
        </p:sp>
        <p:sp>
          <p:nvSpPr>
            <p:cNvPr id="435238" name="Rectangle 43"/>
            <p:cNvSpPr>
              <a:spLocks noChangeArrowheads="1"/>
            </p:cNvSpPr>
            <p:nvPr/>
          </p:nvSpPr>
          <p:spPr bwMode="auto">
            <a:xfrm>
              <a:off x="2433" y="2570"/>
              <a:ext cx="123"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latin typeface="Symbol" pitchFamily="18" charset="2"/>
                </a:rPr>
                <a:t>+</a:t>
              </a:r>
              <a:endParaRPr lang="en-US" sz="2800" b="1" baseline="0"/>
            </a:p>
          </p:txBody>
        </p:sp>
        <p:sp>
          <p:nvSpPr>
            <p:cNvPr id="435239" name="Rectangle 44"/>
            <p:cNvSpPr>
              <a:spLocks noChangeArrowheads="1"/>
            </p:cNvSpPr>
            <p:nvPr/>
          </p:nvSpPr>
          <p:spPr bwMode="auto">
            <a:xfrm>
              <a:off x="1703" y="2570"/>
              <a:ext cx="123" cy="269"/>
            </a:xfrm>
            <a:prstGeom prst="rect">
              <a:avLst/>
            </a:prstGeom>
            <a:noFill/>
            <a:ln w="9525">
              <a:noFill/>
              <a:miter lim="800000"/>
              <a:headEnd/>
              <a:tailEnd/>
            </a:ln>
          </p:spPr>
          <p:txBody>
            <a:bodyPr wrap="none" lIns="0" tIns="0" rIns="0" bIns="0">
              <a:spAutoFit/>
            </a:bodyPr>
            <a:lstStyle/>
            <a:p>
              <a:pPr eaLnBrk="0" hangingPunct="0">
                <a:spcBef>
                  <a:spcPct val="50000"/>
                </a:spcBef>
              </a:pPr>
              <a:r>
                <a:rPr lang="en-US" sz="2800" b="1" baseline="0">
                  <a:solidFill>
                    <a:srgbClr val="000000"/>
                  </a:solidFill>
                  <a:latin typeface="Symbol" pitchFamily="18" charset="2"/>
                </a:rPr>
                <a:t>+</a:t>
              </a:r>
              <a:endParaRPr lang="en-US" sz="2800" b="1" baseline="0"/>
            </a:p>
          </p:txBody>
        </p:sp>
        <p:sp>
          <p:nvSpPr>
            <p:cNvPr id="435272" name="Line 77"/>
            <p:cNvSpPr>
              <a:spLocks noChangeShapeType="1"/>
            </p:cNvSpPr>
            <p:nvPr/>
          </p:nvSpPr>
          <p:spPr bwMode="auto">
            <a:xfrm>
              <a:off x="2906" y="2622"/>
              <a:ext cx="156" cy="1"/>
            </a:xfrm>
            <a:prstGeom prst="line">
              <a:avLst/>
            </a:prstGeom>
            <a:noFill/>
            <a:ln w="28575">
              <a:solidFill>
                <a:srgbClr val="000000"/>
              </a:solidFill>
              <a:round/>
              <a:headEnd/>
              <a:tailEnd/>
            </a:ln>
          </p:spPr>
          <p:txBody>
            <a:bodyPr/>
            <a:lstStyle/>
            <a:p>
              <a:endParaRPr lang="it-IT"/>
            </a:p>
          </p:txBody>
        </p:sp>
        <p:sp>
          <p:nvSpPr>
            <p:cNvPr id="435273" name="Line 78"/>
            <p:cNvSpPr>
              <a:spLocks noChangeShapeType="1"/>
            </p:cNvSpPr>
            <p:nvPr/>
          </p:nvSpPr>
          <p:spPr bwMode="auto">
            <a:xfrm>
              <a:off x="2579" y="2622"/>
              <a:ext cx="137" cy="1"/>
            </a:xfrm>
            <a:prstGeom prst="line">
              <a:avLst/>
            </a:prstGeom>
            <a:noFill/>
            <a:ln w="28575">
              <a:solidFill>
                <a:srgbClr val="000000"/>
              </a:solidFill>
              <a:round/>
              <a:headEnd/>
              <a:tailEnd/>
            </a:ln>
          </p:spPr>
          <p:txBody>
            <a:bodyPr/>
            <a:lstStyle/>
            <a:p>
              <a:endParaRPr lang="it-IT"/>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5201">
                                            <p:txEl>
                                              <p:pRg st="0" end="0"/>
                                            </p:txEl>
                                          </p:spTgt>
                                        </p:tgtEl>
                                        <p:attrNameLst>
                                          <p:attrName>style.visibility</p:attrName>
                                        </p:attrNameLst>
                                      </p:cBhvr>
                                      <p:to>
                                        <p:strVal val="visible"/>
                                      </p:to>
                                    </p:set>
                                    <p:anim calcmode="lin" valueType="num">
                                      <p:cBhvr additive="base">
                                        <p:cTn id="7" dur="500" fill="hold"/>
                                        <p:tgtEl>
                                          <p:spTgt spid="4352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5201">
                                            <p:txEl>
                                              <p:pRg st="0" end="0"/>
                                            </p:txEl>
                                          </p:spTgt>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435276"/>
                                        </p:tgtEl>
                                        <p:attrNameLst>
                                          <p:attrName>style.visibility</p:attrName>
                                        </p:attrNameLst>
                                      </p:cBhvr>
                                      <p:to>
                                        <p:strVal val="visible"/>
                                      </p:to>
                                    </p:set>
                                    <p:animEffect transition="in" filter="blinds(horizontal)">
                                      <p:cBhvr>
                                        <p:cTn id="11" dur="500"/>
                                        <p:tgtEl>
                                          <p:spTgt spid="43527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35201">
                                            <p:txEl>
                                              <p:pRg st="1" end="1"/>
                                            </p:txEl>
                                          </p:spTgt>
                                        </p:tgtEl>
                                        <p:attrNameLst>
                                          <p:attrName>style.visibility</p:attrName>
                                        </p:attrNameLst>
                                      </p:cBhvr>
                                      <p:to>
                                        <p:strVal val="visible"/>
                                      </p:to>
                                    </p:set>
                                    <p:anim calcmode="lin" valueType="num">
                                      <p:cBhvr additive="base">
                                        <p:cTn id="16" dur="500" fill="hold"/>
                                        <p:tgtEl>
                                          <p:spTgt spid="435201">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35201">
                                            <p:txEl>
                                              <p:pRg st="1" end="1"/>
                                            </p:txEl>
                                          </p:spTgt>
                                        </p:tgtEl>
                                        <p:attrNameLst>
                                          <p:attrName>ppt_y</p:attrName>
                                        </p:attrNameLst>
                                      </p:cBhvr>
                                      <p:tavLst>
                                        <p:tav tm="0">
                                          <p:val>
                                            <p:strVal val="1+#ppt_h/2"/>
                                          </p:val>
                                        </p:tav>
                                        <p:tav tm="100000">
                                          <p:val>
                                            <p:strVal val="#ppt_y"/>
                                          </p:val>
                                        </p:tav>
                                      </p:tavLst>
                                    </p:anim>
                                  </p:childTnLst>
                                </p:cTn>
                              </p:par>
                              <p:par>
                                <p:cTn id="18" presetID="3" presetClass="entr" presetSubtype="10" fill="hold" nodeType="withEffect">
                                  <p:stCondLst>
                                    <p:cond delay="0"/>
                                  </p:stCondLst>
                                  <p:childTnLst>
                                    <p:set>
                                      <p:cBhvr>
                                        <p:cTn id="19" dur="1" fill="hold">
                                          <p:stCondLst>
                                            <p:cond delay="0"/>
                                          </p:stCondLst>
                                        </p:cTn>
                                        <p:tgtEl>
                                          <p:spTgt spid="435275"/>
                                        </p:tgtEl>
                                        <p:attrNameLst>
                                          <p:attrName>style.visibility</p:attrName>
                                        </p:attrNameLst>
                                      </p:cBhvr>
                                      <p:to>
                                        <p:strVal val="visible"/>
                                      </p:to>
                                    </p:set>
                                    <p:animEffect transition="in" filter="blinds(horizontal)">
                                      <p:cBhvr>
                                        <p:cTn id="20" dur="500"/>
                                        <p:tgtEl>
                                          <p:spTgt spid="435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Segnaposto numero diapositiva 3"/>
          <p:cNvSpPr>
            <a:spLocks noGrp="1"/>
          </p:cNvSpPr>
          <p:nvPr>
            <p:ph type="sldNum" sz="quarter" idx="4294967295"/>
          </p:nvPr>
        </p:nvSpPr>
        <p:spPr bwMode="auto">
          <a:xfrm>
            <a:off x="6737350" y="6489700"/>
            <a:ext cx="2381250" cy="342900"/>
          </a:xfrm>
          <a:prstGeom prst="rect">
            <a:avLst/>
          </a:prstGeom>
          <a:noFill/>
          <a:ln>
            <a:miter lim="800000"/>
            <a:headEnd/>
            <a:tailEnd/>
          </a:ln>
        </p:spPr>
        <p:txBody>
          <a:bodyPr/>
          <a:lstStyle/>
          <a:p>
            <a:pPr algn="ctr" eaLnBrk="0" hangingPunct="0"/>
            <a:r>
              <a:rPr lang="en-US"/>
              <a:t>Chapter 2 - Part 1         </a:t>
            </a:r>
            <a:fld id="{36562941-670C-4A41-A2AE-150D8BB594C9}" type="slidenum">
              <a:rPr lang="en-US"/>
              <a:pPr algn="ctr" eaLnBrk="0" hangingPunct="0"/>
              <a:t>16</a:t>
            </a:fld>
            <a:endParaRPr lang="en-US"/>
          </a:p>
        </p:txBody>
      </p:sp>
      <p:sp>
        <p:nvSpPr>
          <p:cNvPr id="447490" name="Rectangle 2"/>
          <p:cNvSpPr>
            <a:spLocks noGrp="1" noChangeArrowheads="1"/>
          </p:cNvSpPr>
          <p:nvPr>
            <p:ph type="title"/>
          </p:nvPr>
        </p:nvSpPr>
        <p:spPr>
          <a:xfrm>
            <a:off x="685800" y="228600"/>
            <a:ext cx="7772400" cy="838200"/>
          </a:xfrm>
        </p:spPr>
        <p:txBody>
          <a:bodyPr/>
          <a:lstStyle/>
          <a:p>
            <a:r>
              <a:rPr lang="it-IT" b="1"/>
              <a:t>Terms of Use</a:t>
            </a:r>
          </a:p>
        </p:txBody>
      </p:sp>
      <p:sp>
        <p:nvSpPr>
          <p:cNvPr id="447491" name="Rectangle 3"/>
          <p:cNvSpPr>
            <a:spLocks noGrp="1" noChangeArrowheads="1"/>
          </p:cNvSpPr>
          <p:nvPr>
            <p:ph type="body" idx="1"/>
          </p:nvPr>
        </p:nvSpPr>
        <p:spPr/>
        <p:txBody>
          <a:bodyPr/>
          <a:lstStyle/>
          <a:p>
            <a:pPr>
              <a:lnSpc>
                <a:spcPct val="90000"/>
              </a:lnSpc>
            </a:pPr>
            <a:r>
              <a:rPr lang="it-IT" sz="2400" b="1">
                <a:cs typeface="Times New Roman" pitchFamily="18" charset="0"/>
              </a:rPr>
              <a:t>All (or portions) of this material © 2008 by Pearson Education, Inc. </a:t>
            </a:r>
          </a:p>
          <a:p>
            <a:pPr>
              <a:lnSpc>
                <a:spcPct val="90000"/>
              </a:lnSpc>
            </a:pPr>
            <a:r>
              <a:rPr lang="it-IT" sz="2400" b="1">
                <a:cs typeface="Times New Roman" pitchFamily="18" charset="0"/>
              </a:rPr>
              <a:t>Permission is given to  incorporate this material or adaptations thereof into classroom presentations and handouts to instructors in courses adopting the latest edition of Logic and Computer Design Fundamentals as the course textbook. </a:t>
            </a:r>
          </a:p>
          <a:p>
            <a:pPr>
              <a:lnSpc>
                <a:spcPct val="90000"/>
              </a:lnSpc>
            </a:pPr>
            <a:r>
              <a:rPr lang="it-IT" sz="2400" b="1">
                <a:cs typeface="Times New Roman" pitchFamily="18" charset="0"/>
              </a:rPr>
              <a:t>These materials or adaptations thereof are not to be sold or otherwise offered for consideration.</a:t>
            </a:r>
          </a:p>
          <a:p>
            <a:pPr>
              <a:lnSpc>
                <a:spcPct val="90000"/>
              </a:lnSpc>
            </a:pPr>
            <a:r>
              <a:rPr lang="it-IT" sz="2400" b="1">
                <a:cs typeface="Times New Roman" pitchFamily="18" charset="0"/>
              </a:rPr>
              <a:t>This Terms of Use slide or page is to be included within the original materials or any adaptations thereof. </a:t>
            </a:r>
          </a:p>
          <a:p>
            <a:pPr>
              <a:lnSpc>
                <a:spcPct val="90000"/>
              </a:lnSpc>
            </a:pPr>
            <a:endParaRPr lang="it-IT" sz="2400" b="1">
              <a:cs typeface="Times New Roman" pitchFamily="18" charset="0"/>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2"/>
          <p:cNvSpPr>
            <a:spLocks noGrp="1" noChangeArrowheads="1"/>
          </p:cNvSpPr>
          <p:nvPr>
            <p:ph type="title"/>
          </p:nvPr>
        </p:nvSpPr>
        <p:spPr>
          <a:xfrm>
            <a:off x="685800" y="228600"/>
            <a:ext cx="7772400" cy="838200"/>
          </a:xfrm>
        </p:spPr>
        <p:txBody>
          <a:bodyPr/>
          <a:lstStyle/>
          <a:p>
            <a:r>
              <a:rPr lang="it-IT" b="1"/>
              <a:t>Forme canoniche</a:t>
            </a:r>
          </a:p>
        </p:txBody>
      </p:sp>
      <p:sp>
        <p:nvSpPr>
          <p:cNvPr id="404482" name="Rectangle 3"/>
          <p:cNvSpPr>
            <a:spLocks noGrp="1" noChangeArrowheads="1"/>
          </p:cNvSpPr>
          <p:nvPr>
            <p:ph type="body" idx="1"/>
          </p:nvPr>
        </p:nvSpPr>
        <p:spPr>
          <a:xfrm>
            <a:off x="719138" y="1466850"/>
            <a:ext cx="7772400" cy="4724400"/>
          </a:xfrm>
        </p:spPr>
        <p:txBody>
          <a:bodyPr/>
          <a:lstStyle/>
          <a:p>
            <a:r>
              <a:rPr lang="it-IT" b="1"/>
              <a:t>Tra le possibili espressioni logiche di una data funzione, ne identifichiamo 2 particolari:</a:t>
            </a:r>
          </a:p>
          <a:p>
            <a:pPr lvl="1"/>
            <a:r>
              <a:rPr lang="it-IT" b="1"/>
              <a:t>Somma di mintermini – SOM (</a:t>
            </a:r>
            <a:r>
              <a:rPr lang="it-IT" b="1" i="1"/>
              <a:t>Sum of Minterms</a:t>
            </a:r>
            <a:r>
              <a:rPr lang="it-IT" b="1"/>
              <a:t>)</a:t>
            </a:r>
          </a:p>
          <a:p>
            <a:pPr lvl="1"/>
            <a:r>
              <a:rPr lang="it-IT" b="1"/>
              <a:t>Prodotto di maxtermini – POM (</a:t>
            </a:r>
            <a:r>
              <a:rPr lang="it-IT" b="1" i="1"/>
              <a:t>Product of Maxterms</a:t>
            </a:r>
            <a:r>
              <a:rPr lang="it-IT" b="1"/>
              <a:t>)</a:t>
            </a: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2"/>
          <p:cNvSpPr>
            <a:spLocks noGrp="1" noChangeArrowheads="1"/>
          </p:cNvSpPr>
          <p:nvPr>
            <p:ph type="title"/>
          </p:nvPr>
        </p:nvSpPr>
        <p:spPr/>
        <p:txBody>
          <a:bodyPr/>
          <a:lstStyle/>
          <a:p>
            <a:r>
              <a:rPr lang="it-IT" b="1">
                <a:solidFill>
                  <a:schemeClr val="tx1"/>
                </a:solidFill>
              </a:rPr>
              <a:t>Mintermini - </a:t>
            </a:r>
            <a:r>
              <a:rPr lang="it-IT" b="1" u="sng">
                <a:solidFill>
                  <a:schemeClr val="tx1"/>
                </a:solidFill>
              </a:rPr>
              <a:t>definizioni</a:t>
            </a:r>
          </a:p>
        </p:txBody>
      </p:sp>
      <p:sp>
        <p:nvSpPr>
          <p:cNvPr id="406530" name="Rectangle 3"/>
          <p:cNvSpPr>
            <a:spLocks noGrp="1" noChangeArrowheads="1"/>
          </p:cNvSpPr>
          <p:nvPr>
            <p:ph type="body" idx="1"/>
          </p:nvPr>
        </p:nvSpPr>
        <p:spPr>
          <a:xfrm>
            <a:off x="685800" y="1295400"/>
            <a:ext cx="8062913" cy="5027613"/>
          </a:xfrm>
        </p:spPr>
        <p:txBody>
          <a:bodyPr/>
          <a:lstStyle/>
          <a:p>
            <a:pPr>
              <a:lnSpc>
                <a:spcPct val="90000"/>
              </a:lnSpc>
            </a:pPr>
            <a:r>
              <a:rPr lang="it-IT" sz="2800" b="1">
                <a:cs typeface="Times New Roman" pitchFamily="18" charset="0"/>
              </a:rPr>
              <a:t>Data una funzione logica a N variabili:</a:t>
            </a:r>
          </a:p>
          <a:p>
            <a:pPr>
              <a:lnSpc>
                <a:spcPct val="90000"/>
              </a:lnSpc>
            </a:pPr>
            <a:r>
              <a:rPr lang="it-IT" sz="2800" b="1" u="sng">
                <a:cs typeface="Times New Roman" pitchFamily="18" charset="0"/>
              </a:rPr>
              <a:t>Termine prodotto</a:t>
            </a:r>
            <a:r>
              <a:rPr lang="it-IT" sz="2800" b="1">
                <a:cs typeface="Times New Roman" pitchFamily="18" charset="0"/>
              </a:rPr>
              <a:t>: qualsiasi prodotto tra letterali</a:t>
            </a:r>
            <a:endParaRPr lang="it-IT" sz="2800" b="1" u="sng">
              <a:cs typeface="Times New Roman" pitchFamily="18" charset="0"/>
            </a:endParaRPr>
          </a:p>
          <a:p>
            <a:pPr>
              <a:lnSpc>
                <a:spcPct val="90000"/>
              </a:lnSpc>
            </a:pPr>
            <a:r>
              <a:rPr lang="it-IT" sz="2800" b="1" u="sng">
                <a:cs typeface="Times New Roman" pitchFamily="18" charset="0"/>
              </a:rPr>
              <a:t>Mintermine</a:t>
            </a:r>
            <a:r>
              <a:rPr lang="it-IT" sz="2800" b="1">
                <a:cs typeface="Times New Roman" pitchFamily="18" charset="0"/>
              </a:rPr>
              <a:t>: termine prodotto che contiene tutte le N variabili (dirette o negate).</a:t>
            </a:r>
          </a:p>
          <a:p>
            <a:pPr>
              <a:lnSpc>
                <a:spcPct val="90000"/>
              </a:lnSpc>
            </a:pPr>
            <a:r>
              <a:rPr lang="it-IT" sz="2800" b="1">
                <a:cs typeface="Times New Roman" pitchFamily="18" charset="0"/>
              </a:rPr>
              <a:t>Per ogni funzione di N variabili, </a:t>
            </a:r>
            <a:r>
              <a:rPr lang="it-IT" sz="2800" b="1">
                <a:solidFill>
                  <a:srgbClr val="FF0000"/>
                </a:solidFill>
                <a:cs typeface="Times New Roman" pitchFamily="18" charset="0"/>
              </a:rPr>
              <a:t>esistono</a:t>
            </a:r>
            <a:r>
              <a:rPr lang="it-IT" sz="2800" b="1">
                <a:cs typeface="Times New Roman" pitchFamily="18" charset="0"/>
              </a:rPr>
              <a:t> </a:t>
            </a:r>
            <a:r>
              <a:rPr lang="it-IT" sz="2800" b="1">
                <a:solidFill>
                  <a:srgbClr val="FF0000"/>
                </a:solidFill>
                <a:cs typeface="Times New Roman" pitchFamily="18" charset="0"/>
              </a:rPr>
              <a:t>2</a:t>
            </a:r>
            <a:r>
              <a:rPr lang="it-IT" sz="2800" b="1" baseline="30000">
                <a:solidFill>
                  <a:srgbClr val="FF0000"/>
                </a:solidFill>
                <a:cs typeface="Times New Roman" pitchFamily="18" charset="0"/>
              </a:rPr>
              <a:t>N</a:t>
            </a:r>
            <a:r>
              <a:rPr lang="it-IT" sz="2800" b="1">
                <a:solidFill>
                  <a:srgbClr val="FF0000"/>
                </a:solidFill>
                <a:cs typeface="Times New Roman" pitchFamily="18" charset="0"/>
              </a:rPr>
              <a:t> mintermini</a:t>
            </a:r>
            <a:r>
              <a:rPr lang="it-IT" sz="2800" b="1">
                <a:cs typeface="Times New Roman" pitchFamily="18" charset="0"/>
              </a:rPr>
              <a:t>.</a:t>
            </a:r>
            <a:endParaRPr lang="it-IT" sz="2800">
              <a:cs typeface="Times New Roman" pitchFamily="18" charset="0"/>
            </a:endParaRPr>
          </a:p>
        </p:txBody>
      </p:sp>
      <p:grpSp>
        <p:nvGrpSpPr>
          <p:cNvPr id="406531" name="Group 22"/>
          <p:cNvGrpSpPr>
            <a:grpSpLocks/>
          </p:cNvGrpSpPr>
          <p:nvPr/>
        </p:nvGrpSpPr>
        <p:grpSpPr bwMode="auto">
          <a:xfrm>
            <a:off x="1335088" y="4211638"/>
            <a:ext cx="644525" cy="1303337"/>
            <a:chOff x="841" y="2653"/>
            <a:chExt cx="406" cy="821"/>
          </a:xfrm>
        </p:grpSpPr>
        <p:sp>
          <p:nvSpPr>
            <p:cNvPr id="406536" name="Line 9"/>
            <p:cNvSpPr>
              <a:spLocks noChangeShapeType="1"/>
            </p:cNvSpPr>
            <p:nvPr/>
          </p:nvSpPr>
          <p:spPr bwMode="auto">
            <a:xfrm>
              <a:off x="1071" y="2946"/>
              <a:ext cx="176" cy="1"/>
            </a:xfrm>
            <a:prstGeom prst="line">
              <a:avLst/>
            </a:prstGeom>
            <a:noFill/>
            <a:ln w="28575">
              <a:solidFill>
                <a:srgbClr val="000000"/>
              </a:solidFill>
              <a:round/>
              <a:headEnd/>
              <a:tailEnd/>
            </a:ln>
          </p:spPr>
          <p:txBody>
            <a:bodyPr/>
            <a:lstStyle/>
            <a:p>
              <a:endParaRPr lang="it-IT"/>
            </a:p>
          </p:txBody>
        </p:sp>
        <p:sp>
          <p:nvSpPr>
            <p:cNvPr id="406537" name="Rectangle 10"/>
            <p:cNvSpPr>
              <a:spLocks noChangeArrowheads="1"/>
            </p:cNvSpPr>
            <p:nvPr/>
          </p:nvSpPr>
          <p:spPr bwMode="auto">
            <a:xfrm>
              <a:off x="1058" y="2907"/>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Y</a:t>
              </a:r>
              <a:endParaRPr lang="en-US" sz="2400" baseline="0"/>
            </a:p>
          </p:txBody>
        </p:sp>
        <p:sp>
          <p:nvSpPr>
            <p:cNvPr id="406538" name="Rectangle 11"/>
            <p:cNvSpPr>
              <a:spLocks noChangeArrowheads="1"/>
            </p:cNvSpPr>
            <p:nvPr/>
          </p:nvSpPr>
          <p:spPr bwMode="auto">
            <a:xfrm>
              <a:off x="856" y="2907"/>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X</a:t>
              </a:r>
              <a:endParaRPr lang="en-US" sz="2400" baseline="0"/>
            </a:p>
          </p:txBody>
        </p:sp>
        <p:sp>
          <p:nvSpPr>
            <p:cNvPr id="406539" name="Rectangle 14"/>
            <p:cNvSpPr>
              <a:spLocks noChangeArrowheads="1"/>
            </p:cNvSpPr>
            <p:nvPr/>
          </p:nvSpPr>
          <p:spPr bwMode="auto">
            <a:xfrm>
              <a:off x="864" y="2653"/>
              <a:ext cx="370"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XY</a:t>
              </a:r>
              <a:endParaRPr lang="en-US" sz="2400" baseline="0"/>
            </a:p>
          </p:txBody>
        </p:sp>
        <p:sp>
          <p:nvSpPr>
            <p:cNvPr id="406540" name="Line 15"/>
            <p:cNvSpPr>
              <a:spLocks noChangeShapeType="1"/>
            </p:cNvSpPr>
            <p:nvPr/>
          </p:nvSpPr>
          <p:spPr bwMode="auto">
            <a:xfrm>
              <a:off x="843" y="3197"/>
              <a:ext cx="182" cy="1"/>
            </a:xfrm>
            <a:prstGeom prst="line">
              <a:avLst/>
            </a:prstGeom>
            <a:noFill/>
            <a:ln w="28575">
              <a:solidFill>
                <a:srgbClr val="000000"/>
              </a:solidFill>
              <a:round/>
              <a:headEnd/>
              <a:tailEnd/>
            </a:ln>
          </p:spPr>
          <p:txBody>
            <a:bodyPr/>
            <a:lstStyle/>
            <a:p>
              <a:endParaRPr lang="it-IT"/>
            </a:p>
          </p:txBody>
        </p:sp>
        <p:sp>
          <p:nvSpPr>
            <p:cNvPr id="406541" name="Rectangle 16"/>
            <p:cNvSpPr>
              <a:spLocks noChangeArrowheads="1"/>
            </p:cNvSpPr>
            <p:nvPr/>
          </p:nvSpPr>
          <p:spPr bwMode="auto">
            <a:xfrm>
              <a:off x="1031" y="3167"/>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Y</a:t>
              </a:r>
              <a:endParaRPr lang="en-US" sz="2400" baseline="0"/>
            </a:p>
          </p:txBody>
        </p:sp>
        <p:sp>
          <p:nvSpPr>
            <p:cNvPr id="406542" name="Rectangle 17"/>
            <p:cNvSpPr>
              <a:spLocks noChangeArrowheads="1"/>
            </p:cNvSpPr>
            <p:nvPr/>
          </p:nvSpPr>
          <p:spPr bwMode="auto">
            <a:xfrm>
              <a:off x="849" y="3167"/>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X</a:t>
              </a:r>
              <a:endParaRPr lang="en-US" sz="2400" baseline="0"/>
            </a:p>
          </p:txBody>
        </p:sp>
        <p:sp>
          <p:nvSpPr>
            <p:cNvPr id="406543" name="Line 18"/>
            <p:cNvSpPr>
              <a:spLocks noChangeShapeType="1"/>
            </p:cNvSpPr>
            <p:nvPr/>
          </p:nvSpPr>
          <p:spPr bwMode="auto">
            <a:xfrm>
              <a:off x="841" y="3446"/>
              <a:ext cx="182" cy="1"/>
            </a:xfrm>
            <a:prstGeom prst="line">
              <a:avLst/>
            </a:prstGeom>
            <a:noFill/>
            <a:ln w="28575">
              <a:solidFill>
                <a:srgbClr val="000000"/>
              </a:solidFill>
              <a:round/>
              <a:headEnd/>
              <a:tailEnd/>
            </a:ln>
          </p:spPr>
          <p:txBody>
            <a:bodyPr/>
            <a:lstStyle/>
            <a:p>
              <a:endParaRPr lang="it-IT"/>
            </a:p>
          </p:txBody>
        </p:sp>
        <p:sp>
          <p:nvSpPr>
            <p:cNvPr id="406544" name="Line 19"/>
            <p:cNvSpPr>
              <a:spLocks noChangeShapeType="1"/>
            </p:cNvSpPr>
            <p:nvPr/>
          </p:nvSpPr>
          <p:spPr bwMode="auto">
            <a:xfrm>
              <a:off x="1062" y="3446"/>
              <a:ext cx="176" cy="1"/>
            </a:xfrm>
            <a:prstGeom prst="line">
              <a:avLst/>
            </a:prstGeom>
            <a:noFill/>
            <a:ln w="28575">
              <a:solidFill>
                <a:srgbClr val="000000"/>
              </a:solidFill>
              <a:round/>
              <a:headEnd/>
              <a:tailEnd/>
            </a:ln>
          </p:spPr>
          <p:txBody>
            <a:bodyPr/>
            <a:lstStyle/>
            <a:p>
              <a:endParaRPr lang="it-IT"/>
            </a:p>
          </p:txBody>
        </p:sp>
      </p:grpSp>
      <p:sp>
        <p:nvSpPr>
          <p:cNvPr id="406532" name="Rectangle 20"/>
          <p:cNvSpPr>
            <a:spLocks noChangeArrowheads="1"/>
          </p:cNvSpPr>
          <p:nvPr/>
        </p:nvSpPr>
        <p:spPr bwMode="auto">
          <a:xfrm>
            <a:off x="1665288" y="5422900"/>
            <a:ext cx="293687" cy="487363"/>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Y</a:t>
            </a:r>
            <a:endParaRPr lang="en-US" sz="2400" baseline="0"/>
          </a:p>
        </p:txBody>
      </p:sp>
      <p:sp>
        <p:nvSpPr>
          <p:cNvPr id="406533" name="Rectangle 21"/>
          <p:cNvSpPr>
            <a:spLocks noChangeArrowheads="1"/>
          </p:cNvSpPr>
          <p:nvPr/>
        </p:nvSpPr>
        <p:spPr bwMode="auto">
          <a:xfrm>
            <a:off x="1344613" y="5422900"/>
            <a:ext cx="293687" cy="487363"/>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X</a:t>
            </a:r>
            <a:endParaRPr lang="en-US" sz="2400" baseline="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6530">
                                            <p:txEl>
                                              <p:pRg st="0" end="0"/>
                                            </p:txEl>
                                          </p:spTgt>
                                        </p:tgtEl>
                                        <p:attrNameLst>
                                          <p:attrName>style.visibility</p:attrName>
                                        </p:attrNameLst>
                                      </p:cBhvr>
                                      <p:to>
                                        <p:strVal val="visible"/>
                                      </p:to>
                                    </p:set>
                                    <p:anim calcmode="lin" valueType="num">
                                      <p:cBhvr additive="base">
                                        <p:cTn id="7" dur="500" fill="hold"/>
                                        <p:tgtEl>
                                          <p:spTgt spid="4065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65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6530">
                                            <p:txEl>
                                              <p:pRg st="1" end="1"/>
                                            </p:txEl>
                                          </p:spTgt>
                                        </p:tgtEl>
                                        <p:attrNameLst>
                                          <p:attrName>style.visibility</p:attrName>
                                        </p:attrNameLst>
                                      </p:cBhvr>
                                      <p:to>
                                        <p:strVal val="visible"/>
                                      </p:to>
                                    </p:set>
                                    <p:anim calcmode="lin" valueType="num">
                                      <p:cBhvr additive="base">
                                        <p:cTn id="13" dur="500" fill="hold"/>
                                        <p:tgtEl>
                                          <p:spTgt spid="40653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65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6530">
                                            <p:txEl>
                                              <p:pRg st="2" end="2"/>
                                            </p:txEl>
                                          </p:spTgt>
                                        </p:tgtEl>
                                        <p:attrNameLst>
                                          <p:attrName>style.visibility</p:attrName>
                                        </p:attrNameLst>
                                      </p:cBhvr>
                                      <p:to>
                                        <p:strVal val="visible"/>
                                      </p:to>
                                    </p:set>
                                    <p:anim calcmode="lin" valueType="num">
                                      <p:cBhvr additive="base">
                                        <p:cTn id="19" dur="500" fill="hold"/>
                                        <p:tgtEl>
                                          <p:spTgt spid="4065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65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6530">
                                            <p:txEl>
                                              <p:pRg st="3" end="3"/>
                                            </p:txEl>
                                          </p:spTgt>
                                        </p:tgtEl>
                                        <p:attrNameLst>
                                          <p:attrName>style.visibility</p:attrName>
                                        </p:attrNameLst>
                                      </p:cBhvr>
                                      <p:to>
                                        <p:strVal val="visible"/>
                                      </p:to>
                                    </p:set>
                                    <p:anim calcmode="lin" valueType="num">
                                      <p:cBhvr additive="base">
                                        <p:cTn id="25" dur="500" fill="hold"/>
                                        <p:tgtEl>
                                          <p:spTgt spid="40653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65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06531"/>
                                        </p:tgtEl>
                                        <p:attrNameLst>
                                          <p:attrName>style.visibility</p:attrName>
                                        </p:attrNameLst>
                                      </p:cBhvr>
                                      <p:to>
                                        <p:strVal val="visible"/>
                                      </p:to>
                                    </p:set>
                                    <p:animEffect transition="in" filter="blinds(horizontal)">
                                      <p:cBhvr>
                                        <p:cTn id="31" dur="500"/>
                                        <p:tgtEl>
                                          <p:spTgt spid="40653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06532"/>
                                        </p:tgtEl>
                                        <p:attrNameLst>
                                          <p:attrName>style.visibility</p:attrName>
                                        </p:attrNameLst>
                                      </p:cBhvr>
                                      <p:to>
                                        <p:strVal val="visible"/>
                                      </p:to>
                                    </p:set>
                                    <p:animEffect transition="in" filter="blinds(horizontal)">
                                      <p:cBhvr>
                                        <p:cTn id="34" dur="500"/>
                                        <p:tgtEl>
                                          <p:spTgt spid="40653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06533"/>
                                        </p:tgtEl>
                                        <p:attrNameLst>
                                          <p:attrName>style.visibility</p:attrName>
                                        </p:attrNameLst>
                                      </p:cBhvr>
                                      <p:to>
                                        <p:strVal val="visible"/>
                                      </p:to>
                                    </p:set>
                                    <p:animEffect transition="in" filter="blinds(horizontal)">
                                      <p:cBhvr>
                                        <p:cTn id="37" dur="500"/>
                                        <p:tgtEl>
                                          <p:spTgt spid="406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build="p"/>
      <p:bldP spid="406532" grpId="0"/>
      <p:bldP spid="4065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2"/>
          <p:cNvSpPr>
            <a:spLocks noGrp="1" noChangeArrowheads="1"/>
          </p:cNvSpPr>
          <p:nvPr>
            <p:ph type="title"/>
          </p:nvPr>
        </p:nvSpPr>
        <p:spPr/>
        <p:txBody>
          <a:bodyPr/>
          <a:lstStyle/>
          <a:p>
            <a:r>
              <a:rPr lang="it-IT" b="1">
                <a:solidFill>
                  <a:schemeClr val="tx1"/>
                </a:solidFill>
              </a:rPr>
              <a:t>Maxtermini - definizioni</a:t>
            </a:r>
          </a:p>
        </p:txBody>
      </p:sp>
      <p:sp>
        <p:nvSpPr>
          <p:cNvPr id="408578" name="Rectangle 3"/>
          <p:cNvSpPr>
            <a:spLocks noGrp="1" noChangeArrowheads="1"/>
          </p:cNvSpPr>
          <p:nvPr>
            <p:ph type="body" idx="1"/>
          </p:nvPr>
        </p:nvSpPr>
        <p:spPr/>
        <p:txBody>
          <a:bodyPr/>
          <a:lstStyle/>
          <a:p>
            <a:r>
              <a:rPr lang="it-IT" sz="2800" b="1">
                <a:cs typeface="Times New Roman" pitchFamily="18" charset="0"/>
              </a:rPr>
              <a:t>Data una funzione logica a N variabili:</a:t>
            </a:r>
          </a:p>
          <a:p>
            <a:r>
              <a:rPr lang="it-IT" sz="2800" b="1" u="sng">
                <a:cs typeface="Times New Roman" pitchFamily="18" charset="0"/>
              </a:rPr>
              <a:t>Termine somma</a:t>
            </a:r>
            <a:r>
              <a:rPr lang="it-IT" sz="2800" b="1">
                <a:cs typeface="Times New Roman" pitchFamily="18" charset="0"/>
              </a:rPr>
              <a:t>: qualsiasi somma tra letterali</a:t>
            </a:r>
            <a:endParaRPr lang="it-IT" sz="2800" b="1" u="sng">
              <a:cs typeface="Times New Roman" pitchFamily="18" charset="0"/>
            </a:endParaRPr>
          </a:p>
          <a:p>
            <a:r>
              <a:rPr lang="it-IT" sz="2800" b="1" u="sng">
                <a:cs typeface="Times New Roman" pitchFamily="18" charset="0"/>
              </a:rPr>
              <a:t>Maxtermine</a:t>
            </a:r>
            <a:r>
              <a:rPr lang="it-IT" sz="2800" b="1">
                <a:cs typeface="Times New Roman" pitchFamily="18" charset="0"/>
              </a:rPr>
              <a:t>: termine somma che contiene tutte le N variabili (dirette o negate).</a:t>
            </a:r>
          </a:p>
          <a:p>
            <a:r>
              <a:rPr lang="it-IT" sz="2800" b="1">
                <a:cs typeface="Times New Roman" pitchFamily="18" charset="0"/>
              </a:rPr>
              <a:t>Per ogni funzione di N variabili, </a:t>
            </a:r>
            <a:r>
              <a:rPr lang="it-IT" sz="2800" b="1">
                <a:solidFill>
                  <a:srgbClr val="FF0000"/>
                </a:solidFill>
                <a:cs typeface="Times New Roman" pitchFamily="18" charset="0"/>
              </a:rPr>
              <a:t>esistono</a:t>
            </a:r>
            <a:r>
              <a:rPr lang="it-IT" sz="2800" b="1">
                <a:cs typeface="Times New Roman" pitchFamily="18" charset="0"/>
              </a:rPr>
              <a:t> </a:t>
            </a:r>
            <a:r>
              <a:rPr lang="it-IT" sz="2800" b="1">
                <a:solidFill>
                  <a:srgbClr val="FF0000"/>
                </a:solidFill>
                <a:cs typeface="Times New Roman" pitchFamily="18" charset="0"/>
              </a:rPr>
              <a:t>2</a:t>
            </a:r>
            <a:r>
              <a:rPr lang="it-IT" sz="2800" b="1" baseline="30000">
                <a:solidFill>
                  <a:srgbClr val="FF0000"/>
                </a:solidFill>
                <a:cs typeface="Times New Roman" pitchFamily="18" charset="0"/>
              </a:rPr>
              <a:t>N</a:t>
            </a:r>
            <a:r>
              <a:rPr lang="it-IT" sz="2800" b="1">
                <a:solidFill>
                  <a:srgbClr val="FF0000"/>
                </a:solidFill>
                <a:cs typeface="Times New Roman" pitchFamily="18" charset="0"/>
              </a:rPr>
              <a:t> maxtermini</a:t>
            </a:r>
            <a:r>
              <a:rPr lang="it-IT" sz="2800" b="1">
                <a:cs typeface="Times New Roman" pitchFamily="18" charset="0"/>
              </a:rPr>
              <a:t>.</a:t>
            </a:r>
            <a:endParaRPr lang="it-IT" sz="2800">
              <a:cs typeface="Times New Roman" pitchFamily="18" charset="0"/>
            </a:endParaRPr>
          </a:p>
          <a:p>
            <a:endParaRPr lang="it-IT" sz="2800"/>
          </a:p>
        </p:txBody>
      </p:sp>
      <p:grpSp>
        <p:nvGrpSpPr>
          <p:cNvPr id="408579" name="Group 29"/>
          <p:cNvGrpSpPr>
            <a:grpSpLocks/>
          </p:cNvGrpSpPr>
          <p:nvPr/>
        </p:nvGrpSpPr>
        <p:grpSpPr bwMode="auto">
          <a:xfrm>
            <a:off x="1527175" y="4243388"/>
            <a:ext cx="1060450" cy="2003425"/>
            <a:chOff x="962" y="2673"/>
            <a:chExt cx="668" cy="1262"/>
          </a:xfrm>
        </p:grpSpPr>
        <p:sp>
          <p:nvSpPr>
            <p:cNvPr id="408581" name="Rectangle 25"/>
            <p:cNvSpPr>
              <a:spLocks noChangeArrowheads="1"/>
            </p:cNvSpPr>
            <p:nvPr/>
          </p:nvSpPr>
          <p:spPr bwMode="auto">
            <a:xfrm>
              <a:off x="1412" y="2702"/>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Y</a:t>
              </a:r>
              <a:endParaRPr lang="en-US" sz="2400" baseline="0"/>
            </a:p>
          </p:txBody>
        </p:sp>
        <p:sp>
          <p:nvSpPr>
            <p:cNvPr id="408582" name="Rectangle 26"/>
            <p:cNvSpPr>
              <a:spLocks noChangeArrowheads="1"/>
            </p:cNvSpPr>
            <p:nvPr/>
          </p:nvSpPr>
          <p:spPr bwMode="auto">
            <a:xfrm>
              <a:off x="972" y="2702"/>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X</a:t>
              </a:r>
              <a:endParaRPr lang="en-US" sz="2400" baseline="0"/>
            </a:p>
          </p:txBody>
        </p:sp>
        <p:sp>
          <p:nvSpPr>
            <p:cNvPr id="408583" name="Rectangle 27"/>
            <p:cNvSpPr>
              <a:spLocks noChangeArrowheads="1"/>
            </p:cNvSpPr>
            <p:nvPr/>
          </p:nvSpPr>
          <p:spPr bwMode="auto">
            <a:xfrm>
              <a:off x="1237" y="2673"/>
              <a:ext cx="141"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latin typeface="Symbol" pitchFamily="18" charset="2"/>
                </a:rPr>
                <a:t>+</a:t>
              </a:r>
              <a:endParaRPr lang="en-US" sz="2400" baseline="0"/>
            </a:p>
          </p:txBody>
        </p:sp>
        <p:sp>
          <p:nvSpPr>
            <p:cNvPr id="408584" name="Line 12"/>
            <p:cNvSpPr>
              <a:spLocks noChangeShapeType="1"/>
            </p:cNvSpPr>
            <p:nvPr/>
          </p:nvSpPr>
          <p:spPr bwMode="auto">
            <a:xfrm>
              <a:off x="1407" y="3033"/>
              <a:ext cx="176" cy="1"/>
            </a:xfrm>
            <a:prstGeom prst="line">
              <a:avLst/>
            </a:prstGeom>
            <a:noFill/>
            <a:ln w="28575">
              <a:solidFill>
                <a:srgbClr val="000000"/>
              </a:solidFill>
              <a:round/>
              <a:headEnd/>
              <a:tailEnd/>
            </a:ln>
          </p:spPr>
          <p:txBody>
            <a:bodyPr/>
            <a:lstStyle/>
            <a:p>
              <a:endParaRPr lang="it-IT"/>
            </a:p>
          </p:txBody>
        </p:sp>
        <p:sp>
          <p:nvSpPr>
            <p:cNvPr id="408585" name="Rectangle 13"/>
            <p:cNvSpPr>
              <a:spLocks noChangeArrowheads="1"/>
            </p:cNvSpPr>
            <p:nvPr/>
          </p:nvSpPr>
          <p:spPr bwMode="auto">
            <a:xfrm>
              <a:off x="1402" y="3013"/>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Y</a:t>
              </a:r>
              <a:endParaRPr lang="en-US" sz="2400" baseline="0"/>
            </a:p>
          </p:txBody>
        </p:sp>
        <p:sp>
          <p:nvSpPr>
            <p:cNvPr id="408586" name="Rectangle 14"/>
            <p:cNvSpPr>
              <a:spLocks noChangeArrowheads="1"/>
            </p:cNvSpPr>
            <p:nvPr/>
          </p:nvSpPr>
          <p:spPr bwMode="auto">
            <a:xfrm>
              <a:off x="962" y="3013"/>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X</a:t>
              </a:r>
              <a:endParaRPr lang="en-US" sz="2400" baseline="0"/>
            </a:p>
          </p:txBody>
        </p:sp>
        <p:sp>
          <p:nvSpPr>
            <p:cNvPr id="408587" name="Rectangle 15"/>
            <p:cNvSpPr>
              <a:spLocks noChangeArrowheads="1"/>
            </p:cNvSpPr>
            <p:nvPr/>
          </p:nvSpPr>
          <p:spPr bwMode="auto">
            <a:xfrm>
              <a:off x="1227" y="2984"/>
              <a:ext cx="141"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latin typeface="Symbol" pitchFamily="18" charset="2"/>
                </a:rPr>
                <a:t>+</a:t>
              </a:r>
              <a:endParaRPr lang="en-US" sz="2400" baseline="0"/>
            </a:p>
          </p:txBody>
        </p:sp>
        <p:sp>
          <p:nvSpPr>
            <p:cNvPr id="408588" name="Line 16"/>
            <p:cNvSpPr>
              <a:spLocks noChangeShapeType="1"/>
            </p:cNvSpPr>
            <p:nvPr/>
          </p:nvSpPr>
          <p:spPr bwMode="auto">
            <a:xfrm>
              <a:off x="987" y="3341"/>
              <a:ext cx="182" cy="1"/>
            </a:xfrm>
            <a:prstGeom prst="line">
              <a:avLst/>
            </a:prstGeom>
            <a:noFill/>
            <a:ln w="28575">
              <a:solidFill>
                <a:srgbClr val="000000"/>
              </a:solidFill>
              <a:round/>
              <a:headEnd/>
              <a:tailEnd/>
            </a:ln>
          </p:spPr>
          <p:txBody>
            <a:bodyPr/>
            <a:lstStyle/>
            <a:p>
              <a:endParaRPr lang="it-IT"/>
            </a:p>
          </p:txBody>
        </p:sp>
        <p:sp>
          <p:nvSpPr>
            <p:cNvPr id="408589" name="Rectangle 17"/>
            <p:cNvSpPr>
              <a:spLocks noChangeArrowheads="1"/>
            </p:cNvSpPr>
            <p:nvPr/>
          </p:nvSpPr>
          <p:spPr bwMode="auto">
            <a:xfrm>
              <a:off x="1422" y="3321"/>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Y</a:t>
              </a:r>
              <a:endParaRPr lang="en-US" sz="2400" baseline="0"/>
            </a:p>
          </p:txBody>
        </p:sp>
        <p:sp>
          <p:nvSpPr>
            <p:cNvPr id="408590" name="Rectangle 18"/>
            <p:cNvSpPr>
              <a:spLocks noChangeArrowheads="1"/>
            </p:cNvSpPr>
            <p:nvPr/>
          </p:nvSpPr>
          <p:spPr bwMode="auto">
            <a:xfrm>
              <a:off x="982" y="3321"/>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X</a:t>
              </a:r>
              <a:endParaRPr lang="en-US" sz="2400" baseline="0"/>
            </a:p>
          </p:txBody>
        </p:sp>
        <p:sp>
          <p:nvSpPr>
            <p:cNvPr id="408591" name="Rectangle 19"/>
            <p:cNvSpPr>
              <a:spLocks noChangeArrowheads="1"/>
            </p:cNvSpPr>
            <p:nvPr/>
          </p:nvSpPr>
          <p:spPr bwMode="auto">
            <a:xfrm>
              <a:off x="1247" y="3292"/>
              <a:ext cx="141"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latin typeface="Symbol" pitchFamily="18" charset="2"/>
                </a:rPr>
                <a:t>+</a:t>
              </a:r>
              <a:endParaRPr lang="en-US" sz="2400" baseline="0"/>
            </a:p>
          </p:txBody>
        </p:sp>
        <p:sp>
          <p:nvSpPr>
            <p:cNvPr id="408592" name="Line 20"/>
            <p:cNvSpPr>
              <a:spLocks noChangeShapeType="1"/>
            </p:cNvSpPr>
            <p:nvPr/>
          </p:nvSpPr>
          <p:spPr bwMode="auto">
            <a:xfrm>
              <a:off x="1014" y="3656"/>
              <a:ext cx="182" cy="1"/>
            </a:xfrm>
            <a:prstGeom prst="line">
              <a:avLst/>
            </a:prstGeom>
            <a:noFill/>
            <a:ln w="28575">
              <a:solidFill>
                <a:srgbClr val="000000"/>
              </a:solidFill>
              <a:round/>
              <a:headEnd/>
              <a:tailEnd/>
            </a:ln>
          </p:spPr>
          <p:txBody>
            <a:bodyPr/>
            <a:lstStyle/>
            <a:p>
              <a:endParaRPr lang="it-IT"/>
            </a:p>
          </p:txBody>
        </p:sp>
        <p:sp>
          <p:nvSpPr>
            <p:cNvPr id="408593" name="Line 21"/>
            <p:cNvSpPr>
              <a:spLocks noChangeShapeType="1"/>
            </p:cNvSpPr>
            <p:nvPr/>
          </p:nvSpPr>
          <p:spPr bwMode="auto">
            <a:xfrm>
              <a:off x="1454" y="3656"/>
              <a:ext cx="176" cy="1"/>
            </a:xfrm>
            <a:prstGeom prst="line">
              <a:avLst/>
            </a:prstGeom>
            <a:noFill/>
            <a:ln w="28575">
              <a:solidFill>
                <a:srgbClr val="000000"/>
              </a:solidFill>
              <a:round/>
              <a:headEnd/>
              <a:tailEnd/>
            </a:ln>
          </p:spPr>
          <p:txBody>
            <a:bodyPr/>
            <a:lstStyle/>
            <a:p>
              <a:endParaRPr lang="it-IT"/>
            </a:p>
          </p:txBody>
        </p:sp>
        <p:sp>
          <p:nvSpPr>
            <p:cNvPr id="408594" name="Rectangle 22"/>
            <p:cNvSpPr>
              <a:spLocks noChangeArrowheads="1"/>
            </p:cNvSpPr>
            <p:nvPr/>
          </p:nvSpPr>
          <p:spPr bwMode="auto">
            <a:xfrm>
              <a:off x="1441" y="3628"/>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Y</a:t>
              </a:r>
              <a:endParaRPr lang="en-US" sz="2400" baseline="0"/>
            </a:p>
          </p:txBody>
        </p:sp>
        <p:sp>
          <p:nvSpPr>
            <p:cNvPr id="408595" name="Rectangle 23"/>
            <p:cNvSpPr>
              <a:spLocks noChangeArrowheads="1"/>
            </p:cNvSpPr>
            <p:nvPr/>
          </p:nvSpPr>
          <p:spPr bwMode="auto">
            <a:xfrm>
              <a:off x="1001" y="3628"/>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X</a:t>
              </a:r>
              <a:endParaRPr lang="en-US" sz="2400" baseline="0"/>
            </a:p>
          </p:txBody>
        </p:sp>
        <p:sp>
          <p:nvSpPr>
            <p:cNvPr id="408596" name="Rectangle 24"/>
            <p:cNvSpPr>
              <a:spLocks noChangeArrowheads="1"/>
            </p:cNvSpPr>
            <p:nvPr/>
          </p:nvSpPr>
          <p:spPr bwMode="auto">
            <a:xfrm>
              <a:off x="1266" y="3599"/>
              <a:ext cx="141"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latin typeface="Symbol" pitchFamily="18" charset="2"/>
                </a:rPr>
                <a:t>+</a:t>
              </a:r>
              <a:endParaRPr lang="en-US" sz="2400" baseline="0"/>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8578">
                                            <p:txEl>
                                              <p:pRg st="0" end="0"/>
                                            </p:txEl>
                                          </p:spTgt>
                                        </p:tgtEl>
                                        <p:attrNameLst>
                                          <p:attrName>style.visibility</p:attrName>
                                        </p:attrNameLst>
                                      </p:cBhvr>
                                      <p:to>
                                        <p:strVal val="visible"/>
                                      </p:to>
                                    </p:set>
                                    <p:anim calcmode="lin" valueType="num">
                                      <p:cBhvr additive="base">
                                        <p:cTn id="7" dur="500" fill="hold"/>
                                        <p:tgtEl>
                                          <p:spTgt spid="4085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85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8578">
                                            <p:txEl>
                                              <p:pRg st="1" end="1"/>
                                            </p:txEl>
                                          </p:spTgt>
                                        </p:tgtEl>
                                        <p:attrNameLst>
                                          <p:attrName>style.visibility</p:attrName>
                                        </p:attrNameLst>
                                      </p:cBhvr>
                                      <p:to>
                                        <p:strVal val="visible"/>
                                      </p:to>
                                    </p:set>
                                    <p:anim calcmode="lin" valueType="num">
                                      <p:cBhvr additive="base">
                                        <p:cTn id="13" dur="500" fill="hold"/>
                                        <p:tgtEl>
                                          <p:spTgt spid="40857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85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8578">
                                            <p:txEl>
                                              <p:pRg st="2" end="2"/>
                                            </p:txEl>
                                          </p:spTgt>
                                        </p:tgtEl>
                                        <p:attrNameLst>
                                          <p:attrName>style.visibility</p:attrName>
                                        </p:attrNameLst>
                                      </p:cBhvr>
                                      <p:to>
                                        <p:strVal val="visible"/>
                                      </p:to>
                                    </p:set>
                                    <p:anim calcmode="lin" valueType="num">
                                      <p:cBhvr additive="base">
                                        <p:cTn id="19" dur="500" fill="hold"/>
                                        <p:tgtEl>
                                          <p:spTgt spid="40857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85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8578">
                                            <p:txEl>
                                              <p:pRg st="3" end="3"/>
                                            </p:txEl>
                                          </p:spTgt>
                                        </p:tgtEl>
                                        <p:attrNameLst>
                                          <p:attrName>style.visibility</p:attrName>
                                        </p:attrNameLst>
                                      </p:cBhvr>
                                      <p:to>
                                        <p:strVal val="visible"/>
                                      </p:to>
                                    </p:set>
                                    <p:anim calcmode="lin" valueType="num">
                                      <p:cBhvr additive="base">
                                        <p:cTn id="25" dur="500" fill="hold"/>
                                        <p:tgtEl>
                                          <p:spTgt spid="40857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857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08579"/>
                                        </p:tgtEl>
                                        <p:attrNameLst>
                                          <p:attrName>style.visibility</p:attrName>
                                        </p:attrNameLst>
                                      </p:cBhvr>
                                      <p:to>
                                        <p:strVal val="visible"/>
                                      </p:to>
                                    </p:set>
                                    <p:animEffect transition="in" filter="blinds(horizontal)">
                                      <p:cBhvr>
                                        <p:cTn id="31" dur="500"/>
                                        <p:tgtEl>
                                          <p:spTgt spid="408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3"/>
          <p:cNvSpPr>
            <a:spLocks noGrp="1" noChangeArrowheads="1"/>
          </p:cNvSpPr>
          <p:nvPr>
            <p:ph type="body" idx="1"/>
          </p:nvPr>
        </p:nvSpPr>
        <p:spPr>
          <a:xfrm>
            <a:off x="719138" y="1387475"/>
            <a:ext cx="7772400" cy="5027613"/>
          </a:xfrm>
        </p:spPr>
        <p:txBody>
          <a:bodyPr/>
          <a:lstStyle/>
          <a:p>
            <a:r>
              <a:rPr lang="it-IT" b="1">
                <a:cs typeface="Times New Roman" pitchFamily="18" charset="0"/>
              </a:rPr>
              <a:t>Indici</a:t>
            </a:r>
          </a:p>
          <a:p>
            <a:endParaRPr lang="it-IT" b="1">
              <a:cs typeface="Times New Roman" pitchFamily="18" charset="0"/>
            </a:endParaRPr>
          </a:p>
          <a:p>
            <a:endParaRPr lang="it-IT" b="1">
              <a:cs typeface="Times New Roman" pitchFamily="18" charset="0"/>
            </a:endParaRPr>
          </a:p>
          <a:p>
            <a:endParaRPr lang="it-IT" b="1">
              <a:cs typeface="Times New Roman" pitchFamily="18" charset="0"/>
            </a:endParaRPr>
          </a:p>
          <a:p>
            <a:endParaRPr lang="it-IT" b="1">
              <a:cs typeface="Times New Roman" pitchFamily="18" charset="0"/>
            </a:endParaRPr>
          </a:p>
          <a:p>
            <a:endParaRPr lang="it-IT" b="1">
              <a:cs typeface="Times New Roman" pitchFamily="18" charset="0"/>
            </a:endParaRPr>
          </a:p>
          <a:p>
            <a:endParaRPr lang="it-IT" sz="2800" b="1"/>
          </a:p>
          <a:p>
            <a:r>
              <a:rPr lang="it-IT" sz="2800" b="1"/>
              <a:t>L’indice </a:t>
            </a:r>
            <a:r>
              <a:rPr lang="it-IT" sz="2800" b="1" i="1"/>
              <a:t>i</a:t>
            </a:r>
            <a:r>
              <a:rPr lang="it-IT" sz="2800" b="1"/>
              <a:t> corrisponde alla riga della TdV a cui associamo </a:t>
            </a:r>
            <a:r>
              <a:rPr lang="it-IT" sz="2800" b="1" i="1"/>
              <a:t>m</a:t>
            </a:r>
            <a:r>
              <a:rPr lang="it-IT" sz="2800" b="1" i="1" baseline="-25000"/>
              <a:t>i</a:t>
            </a:r>
            <a:r>
              <a:rPr lang="it-IT" sz="2800" b="1"/>
              <a:t> e </a:t>
            </a:r>
            <a:r>
              <a:rPr lang="it-IT" sz="2800" b="1" i="1"/>
              <a:t>M</a:t>
            </a:r>
            <a:r>
              <a:rPr lang="it-IT" sz="2800" b="1" i="1" baseline="-25000"/>
              <a:t>i</a:t>
            </a:r>
            <a:endParaRPr lang="it-IT" sz="2800" b="1"/>
          </a:p>
        </p:txBody>
      </p:sp>
      <p:sp>
        <p:nvSpPr>
          <p:cNvPr id="410626" name="Rectangle 2"/>
          <p:cNvSpPr>
            <a:spLocks noGrp="1" noChangeArrowheads="1"/>
          </p:cNvSpPr>
          <p:nvPr>
            <p:ph type="title"/>
          </p:nvPr>
        </p:nvSpPr>
        <p:spPr>
          <a:xfrm>
            <a:off x="701675" y="0"/>
            <a:ext cx="7772400" cy="1020763"/>
          </a:xfrm>
        </p:spPr>
        <p:txBody>
          <a:bodyPr/>
          <a:lstStyle/>
          <a:p>
            <a:r>
              <a:rPr lang="it-IT" b="1"/>
              <a:t>Maxtermini e Mintermini</a:t>
            </a:r>
          </a:p>
        </p:txBody>
      </p:sp>
      <p:graphicFrame>
        <p:nvGraphicFramePr>
          <p:cNvPr id="266851" name="Group 611"/>
          <p:cNvGraphicFramePr>
            <a:graphicFrameLocks noGrp="1"/>
          </p:cNvGraphicFramePr>
          <p:nvPr/>
        </p:nvGraphicFramePr>
        <p:xfrm>
          <a:off x="1765300" y="2324100"/>
          <a:ext cx="5573713" cy="2787652"/>
        </p:xfrm>
        <a:graphic>
          <a:graphicData uri="http://schemas.openxmlformats.org/drawingml/2006/table">
            <a:tbl>
              <a:tblPr/>
              <a:tblGrid>
                <a:gridCol w="18669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852613">
                  <a:extLst>
                    <a:ext uri="{9D8B030D-6E8A-4147-A177-3AD203B41FA5}">
                      <a16:colId xmlns:a16="http://schemas.microsoft.com/office/drawing/2014/main" val="20002"/>
                    </a:ext>
                  </a:extLst>
                </a:gridCol>
              </a:tblGrid>
              <a:tr h="557213">
                <a:tc>
                  <a:txBody>
                    <a:bodyPr/>
                    <a:lstStyle/>
                    <a:p>
                      <a:pPr marL="457200" marR="0" lvl="1" indent="0" algn="l" defTabSz="914400" rtl="0" eaLnBrk="0" fontAlgn="base" latinLnBrk="0" hangingPunct="0">
                        <a:lnSpc>
                          <a:spcPct val="100000"/>
                        </a:lnSpc>
                        <a:spcBef>
                          <a:spcPct val="20000"/>
                        </a:spcBef>
                        <a:spcAft>
                          <a:spcPct val="0"/>
                        </a:spcAft>
                        <a:buClr>
                          <a:srgbClr val="3333FF"/>
                        </a:buClr>
                        <a:buSzTx/>
                        <a:buFontTx/>
                        <a:buNone/>
                        <a:tabLst/>
                      </a:pPr>
                      <a:r>
                        <a:rPr kumimoji="0" lang="en-US" sz="2800" b="1" i="0" u="none" strike="noStrike" cap="none" normalizeH="0" baseline="0">
                          <a:ln>
                            <a:noFill/>
                          </a:ln>
                          <a:solidFill>
                            <a:schemeClr val="tx1"/>
                          </a:solidFill>
                          <a:effectLst/>
                          <a:latin typeface="Times New Roman" pitchFamily="18" charset="0"/>
                        </a:rPr>
                        <a:t>    </a:t>
                      </a:r>
                      <a:r>
                        <a:rPr kumimoji="0" lang="en-US" sz="2800" b="1" i="1" u="none" strike="noStrike" cap="none" normalizeH="0" baseline="0">
                          <a:ln>
                            <a:noFill/>
                          </a:ln>
                          <a:solidFill>
                            <a:schemeClr val="tx1"/>
                          </a:solidFill>
                          <a:effectLst/>
                          <a:latin typeface="Times New Roman" pitchFamily="18"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Mint., </a:t>
                      </a:r>
                      <a:r>
                        <a:rPr kumimoji="0" lang="en-US" sz="2800" b="1" i="1" u="none" strike="noStrike" cap="none" normalizeH="0" baseline="0">
                          <a:ln>
                            <a:noFill/>
                          </a:ln>
                          <a:solidFill>
                            <a:schemeClr val="tx1"/>
                          </a:solidFill>
                          <a:effectLst/>
                          <a:latin typeface="Times New Roman" pitchFamily="18" charset="0"/>
                        </a:rPr>
                        <a:t>m</a:t>
                      </a:r>
                      <a:r>
                        <a:rPr kumimoji="0" lang="en-US" sz="2800" b="1" i="1" u="none" strike="noStrike" cap="none" normalizeH="0" baseline="-25000">
                          <a:ln>
                            <a:noFill/>
                          </a:ln>
                          <a:solidFill>
                            <a:schemeClr val="tx1"/>
                          </a:solidFill>
                          <a:effectLst/>
                          <a:latin typeface="Times New Roman" pitchFamily="18" charset="0"/>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Maxt., </a:t>
                      </a:r>
                      <a:r>
                        <a:rPr kumimoji="0" lang="en-US" sz="2800" b="1" i="1" u="none" strike="noStrike" cap="none" normalizeH="0" baseline="0">
                          <a:ln>
                            <a:noFill/>
                          </a:ln>
                          <a:solidFill>
                            <a:schemeClr val="tx1"/>
                          </a:solidFill>
                          <a:effectLst/>
                          <a:latin typeface="Times New Roman" pitchFamily="18" charset="0"/>
                        </a:rPr>
                        <a:t>M</a:t>
                      </a:r>
                      <a:r>
                        <a:rPr kumimoji="0" lang="en-US" sz="2800" b="1" i="1" u="none" strike="noStrike" cap="none" normalizeH="0" baseline="-25000">
                          <a:ln>
                            <a:noFill/>
                          </a:ln>
                          <a:solidFill>
                            <a:schemeClr val="tx1"/>
                          </a:solidFill>
                          <a:effectLst/>
                          <a:latin typeface="Times New Roman" pitchFamily="18" charset="0"/>
                        </a:rPr>
                        <a:t>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7213">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x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x + 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8800">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x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x + y</a:t>
                      </a: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7213">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x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x + y</a:t>
                      </a: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7213">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x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x + y</a:t>
                      </a:r>
                      <a:endParaRPr kumimoji="0" lang="en-US" sz="28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410653" name="Group 620"/>
          <p:cNvGrpSpPr>
            <a:grpSpLocks/>
          </p:cNvGrpSpPr>
          <p:nvPr/>
        </p:nvGrpSpPr>
        <p:grpSpPr bwMode="auto">
          <a:xfrm>
            <a:off x="4332288" y="3013075"/>
            <a:ext cx="2495550" cy="1674813"/>
            <a:chOff x="2729" y="1898"/>
            <a:chExt cx="1572" cy="1055"/>
          </a:xfrm>
        </p:grpSpPr>
        <p:sp>
          <p:nvSpPr>
            <p:cNvPr id="410654" name="Line 612"/>
            <p:cNvSpPr>
              <a:spLocks noChangeShapeType="1"/>
            </p:cNvSpPr>
            <p:nvPr/>
          </p:nvSpPr>
          <p:spPr bwMode="auto">
            <a:xfrm>
              <a:off x="2729" y="1902"/>
              <a:ext cx="137" cy="0"/>
            </a:xfrm>
            <a:prstGeom prst="line">
              <a:avLst/>
            </a:prstGeom>
            <a:noFill/>
            <a:ln w="28575">
              <a:solidFill>
                <a:schemeClr val="tx1"/>
              </a:solidFill>
              <a:round/>
              <a:headEnd/>
              <a:tailEnd/>
            </a:ln>
          </p:spPr>
          <p:txBody>
            <a:bodyPr/>
            <a:lstStyle/>
            <a:p>
              <a:endParaRPr lang="it-IT"/>
            </a:p>
          </p:txBody>
        </p:sp>
        <p:sp>
          <p:nvSpPr>
            <p:cNvPr id="410655" name="Line 613"/>
            <p:cNvSpPr>
              <a:spLocks noChangeShapeType="1"/>
            </p:cNvSpPr>
            <p:nvPr/>
          </p:nvSpPr>
          <p:spPr bwMode="auto">
            <a:xfrm>
              <a:off x="2898" y="1898"/>
              <a:ext cx="137" cy="0"/>
            </a:xfrm>
            <a:prstGeom prst="line">
              <a:avLst/>
            </a:prstGeom>
            <a:noFill/>
            <a:ln w="28575">
              <a:solidFill>
                <a:schemeClr val="tx1"/>
              </a:solidFill>
              <a:round/>
              <a:headEnd/>
              <a:tailEnd/>
            </a:ln>
          </p:spPr>
          <p:txBody>
            <a:bodyPr/>
            <a:lstStyle/>
            <a:p>
              <a:endParaRPr lang="it-IT"/>
            </a:p>
          </p:txBody>
        </p:sp>
        <p:sp>
          <p:nvSpPr>
            <p:cNvPr id="410656" name="Line 614"/>
            <p:cNvSpPr>
              <a:spLocks noChangeShapeType="1"/>
            </p:cNvSpPr>
            <p:nvPr/>
          </p:nvSpPr>
          <p:spPr bwMode="auto">
            <a:xfrm>
              <a:off x="2733" y="2254"/>
              <a:ext cx="137" cy="0"/>
            </a:xfrm>
            <a:prstGeom prst="line">
              <a:avLst/>
            </a:prstGeom>
            <a:noFill/>
            <a:ln w="28575">
              <a:solidFill>
                <a:schemeClr val="tx1"/>
              </a:solidFill>
              <a:round/>
              <a:headEnd/>
              <a:tailEnd/>
            </a:ln>
          </p:spPr>
          <p:txBody>
            <a:bodyPr/>
            <a:lstStyle/>
            <a:p>
              <a:endParaRPr lang="it-IT"/>
            </a:p>
          </p:txBody>
        </p:sp>
        <p:sp>
          <p:nvSpPr>
            <p:cNvPr id="410657" name="Line 615"/>
            <p:cNvSpPr>
              <a:spLocks noChangeShapeType="1"/>
            </p:cNvSpPr>
            <p:nvPr/>
          </p:nvSpPr>
          <p:spPr bwMode="auto">
            <a:xfrm>
              <a:off x="2893" y="2616"/>
              <a:ext cx="137" cy="0"/>
            </a:xfrm>
            <a:prstGeom prst="line">
              <a:avLst/>
            </a:prstGeom>
            <a:noFill/>
            <a:ln w="28575">
              <a:solidFill>
                <a:schemeClr val="tx1"/>
              </a:solidFill>
              <a:round/>
              <a:headEnd/>
              <a:tailEnd/>
            </a:ln>
          </p:spPr>
          <p:txBody>
            <a:bodyPr/>
            <a:lstStyle/>
            <a:p>
              <a:endParaRPr lang="it-IT"/>
            </a:p>
          </p:txBody>
        </p:sp>
        <p:sp>
          <p:nvSpPr>
            <p:cNvPr id="410658" name="Line 616"/>
            <p:cNvSpPr>
              <a:spLocks noChangeShapeType="1"/>
            </p:cNvSpPr>
            <p:nvPr/>
          </p:nvSpPr>
          <p:spPr bwMode="auto">
            <a:xfrm>
              <a:off x="3785" y="2949"/>
              <a:ext cx="137" cy="0"/>
            </a:xfrm>
            <a:prstGeom prst="line">
              <a:avLst/>
            </a:prstGeom>
            <a:noFill/>
            <a:ln w="28575">
              <a:solidFill>
                <a:schemeClr val="tx1"/>
              </a:solidFill>
              <a:round/>
              <a:headEnd/>
              <a:tailEnd/>
            </a:ln>
          </p:spPr>
          <p:txBody>
            <a:bodyPr/>
            <a:lstStyle/>
            <a:p>
              <a:endParaRPr lang="it-IT"/>
            </a:p>
          </p:txBody>
        </p:sp>
        <p:sp>
          <p:nvSpPr>
            <p:cNvPr id="410659" name="Line 617"/>
            <p:cNvSpPr>
              <a:spLocks noChangeShapeType="1"/>
            </p:cNvSpPr>
            <p:nvPr/>
          </p:nvSpPr>
          <p:spPr bwMode="auto">
            <a:xfrm>
              <a:off x="4137" y="2953"/>
              <a:ext cx="137" cy="0"/>
            </a:xfrm>
            <a:prstGeom prst="line">
              <a:avLst/>
            </a:prstGeom>
            <a:noFill/>
            <a:ln w="28575">
              <a:solidFill>
                <a:schemeClr val="tx1"/>
              </a:solidFill>
              <a:round/>
              <a:headEnd/>
              <a:tailEnd/>
            </a:ln>
          </p:spPr>
          <p:txBody>
            <a:bodyPr/>
            <a:lstStyle/>
            <a:p>
              <a:endParaRPr lang="it-IT"/>
            </a:p>
          </p:txBody>
        </p:sp>
        <p:sp>
          <p:nvSpPr>
            <p:cNvPr id="410660" name="Line 618"/>
            <p:cNvSpPr>
              <a:spLocks noChangeShapeType="1"/>
            </p:cNvSpPr>
            <p:nvPr/>
          </p:nvSpPr>
          <p:spPr bwMode="auto">
            <a:xfrm>
              <a:off x="3794" y="2612"/>
              <a:ext cx="137" cy="0"/>
            </a:xfrm>
            <a:prstGeom prst="line">
              <a:avLst/>
            </a:prstGeom>
            <a:noFill/>
            <a:ln w="28575">
              <a:solidFill>
                <a:schemeClr val="tx1"/>
              </a:solidFill>
              <a:round/>
              <a:headEnd/>
              <a:tailEnd/>
            </a:ln>
          </p:spPr>
          <p:txBody>
            <a:bodyPr/>
            <a:lstStyle/>
            <a:p>
              <a:endParaRPr lang="it-IT"/>
            </a:p>
          </p:txBody>
        </p:sp>
        <p:sp>
          <p:nvSpPr>
            <p:cNvPr id="410661" name="Line 619"/>
            <p:cNvSpPr>
              <a:spLocks noChangeShapeType="1"/>
            </p:cNvSpPr>
            <p:nvPr/>
          </p:nvSpPr>
          <p:spPr bwMode="auto">
            <a:xfrm>
              <a:off x="4164" y="2260"/>
              <a:ext cx="137" cy="0"/>
            </a:xfrm>
            <a:prstGeom prst="line">
              <a:avLst/>
            </a:prstGeom>
            <a:noFill/>
            <a:ln w="28575">
              <a:solidFill>
                <a:schemeClr val="tx1"/>
              </a:solidFill>
              <a:round/>
              <a:headEnd/>
              <a:tailEnd/>
            </a:ln>
          </p:spPr>
          <p:txBody>
            <a:bodyPr/>
            <a:lstStyle/>
            <a:p>
              <a:endParaRPr lang="it-IT"/>
            </a:p>
          </p:txBody>
        </p:sp>
      </p:gr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673" name="Picture 3"/>
          <p:cNvPicPr>
            <a:picLocks noChangeAspect="1" noChangeArrowheads="1"/>
          </p:cNvPicPr>
          <p:nvPr/>
        </p:nvPicPr>
        <p:blipFill>
          <a:blip r:embed="rId3" cstate="print"/>
          <a:srcRect/>
          <a:stretch>
            <a:fillRect/>
          </a:stretch>
        </p:blipFill>
        <p:spPr bwMode="auto">
          <a:xfrm>
            <a:off x="595894" y="1501775"/>
            <a:ext cx="5316537" cy="4479925"/>
          </a:xfrm>
          <a:prstGeom prst="rect">
            <a:avLst/>
          </a:prstGeom>
          <a:noFill/>
          <a:ln w="9525">
            <a:noFill/>
            <a:miter lim="800000"/>
            <a:headEnd/>
            <a:tailEnd/>
          </a:ln>
        </p:spPr>
      </p:pic>
      <p:sp>
        <p:nvSpPr>
          <p:cNvPr id="412674" name="Titolo 1"/>
          <p:cNvSpPr>
            <a:spLocks noGrp="1"/>
          </p:cNvSpPr>
          <p:nvPr>
            <p:ph type="title"/>
          </p:nvPr>
        </p:nvSpPr>
        <p:spPr/>
        <p:txBody>
          <a:bodyPr/>
          <a:lstStyle/>
          <a:p>
            <a:r>
              <a:rPr lang="it-IT"/>
              <a:t>Mintermini e TdV</a:t>
            </a:r>
          </a:p>
        </p:txBody>
      </p:sp>
      <p:sp>
        <p:nvSpPr>
          <p:cNvPr id="412675" name="Segnaposto contenuto 2"/>
          <p:cNvSpPr>
            <a:spLocks noGrp="1"/>
          </p:cNvSpPr>
          <p:nvPr>
            <p:ph idx="1"/>
          </p:nvPr>
        </p:nvSpPr>
        <p:spPr>
          <a:xfrm>
            <a:off x="5922818" y="1314450"/>
            <a:ext cx="3064020" cy="5027613"/>
          </a:xfrm>
        </p:spPr>
        <p:txBody>
          <a:bodyPr/>
          <a:lstStyle/>
          <a:p>
            <a:r>
              <a:rPr lang="it-IT" dirty="0"/>
              <a:t>Variabile = 0</a:t>
            </a:r>
            <a:endParaRPr lang="en-US" dirty="0"/>
          </a:p>
          <a:p>
            <a:pPr lvl="1"/>
            <a:r>
              <a:rPr lang="it-IT" dirty="0"/>
              <a:t>appare negata nel </a:t>
            </a:r>
            <a:r>
              <a:rPr lang="it-IT" dirty="0" err="1"/>
              <a:t>mint</a:t>
            </a:r>
            <a:r>
              <a:rPr lang="it-IT" dirty="0"/>
              <a:t>.</a:t>
            </a:r>
          </a:p>
          <a:p>
            <a:r>
              <a:rPr lang="it-IT" dirty="0"/>
              <a:t>Variabile =1</a:t>
            </a:r>
          </a:p>
          <a:p>
            <a:pPr lvl="1"/>
            <a:r>
              <a:rPr lang="it-IT" dirty="0"/>
              <a:t>Appare diretta nel </a:t>
            </a:r>
            <a:r>
              <a:rPr lang="it-IT" dirty="0" err="1"/>
              <a:t>mint</a:t>
            </a:r>
            <a:r>
              <a:rPr lang="it-IT" dirty="0"/>
              <a:t>.</a:t>
            </a:r>
          </a:p>
        </p:txBody>
      </p:sp>
      <p:sp>
        <p:nvSpPr>
          <p:cNvPr id="2" name="CasellaDiTesto 1">
            <a:extLst>
              <a:ext uri="{FF2B5EF4-FFF2-40B4-BE49-F238E27FC236}">
                <a16:creationId xmlns:a16="http://schemas.microsoft.com/office/drawing/2014/main" id="{8616AE5D-6F63-4D06-BED4-A0FE02E66529}"/>
              </a:ext>
            </a:extLst>
          </p:cNvPr>
          <p:cNvSpPr txBox="1"/>
          <p:nvPr/>
        </p:nvSpPr>
        <p:spPr>
          <a:xfrm>
            <a:off x="157162" y="2658371"/>
            <a:ext cx="330540" cy="2882840"/>
          </a:xfrm>
          <a:prstGeom prst="rect">
            <a:avLst/>
          </a:prstGeom>
          <a:noFill/>
        </p:spPr>
        <p:txBody>
          <a:bodyPr wrap="none" rtlCol="0">
            <a:spAutoFit/>
          </a:bodyPr>
          <a:lstStyle/>
          <a:p>
            <a:r>
              <a:rPr lang="it-IT" sz="3400" dirty="0"/>
              <a:t>0</a:t>
            </a:r>
          </a:p>
          <a:p>
            <a:r>
              <a:rPr lang="it-IT" sz="3400" dirty="0"/>
              <a:t>1</a:t>
            </a:r>
          </a:p>
          <a:p>
            <a:r>
              <a:rPr lang="it-IT" sz="3400" dirty="0"/>
              <a:t>2</a:t>
            </a:r>
          </a:p>
          <a:p>
            <a:r>
              <a:rPr lang="it-IT" sz="3400" dirty="0"/>
              <a:t>3</a:t>
            </a:r>
          </a:p>
          <a:p>
            <a:r>
              <a:rPr lang="it-IT" sz="3400" dirty="0"/>
              <a:t>4</a:t>
            </a:r>
          </a:p>
          <a:p>
            <a:r>
              <a:rPr lang="it-IT" sz="3400" dirty="0"/>
              <a:t>5</a:t>
            </a:r>
          </a:p>
          <a:p>
            <a:r>
              <a:rPr lang="it-IT" sz="3400" dirty="0"/>
              <a:t>6</a:t>
            </a:r>
          </a:p>
          <a:p>
            <a:r>
              <a:rPr lang="it-IT" sz="3400" dirty="0"/>
              <a:t>7</a:t>
            </a:r>
            <a:endParaRPr lang="en-US" sz="3400" dirty="0"/>
          </a:p>
        </p:txBody>
      </p:sp>
      <p:sp>
        <p:nvSpPr>
          <p:cNvPr id="6" name="CasellaDiTesto 5">
            <a:extLst>
              <a:ext uri="{FF2B5EF4-FFF2-40B4-BE49-F238E27FC236}">
                <a16:creationId xmlns:a16="http://schemas.microsoft.com/office/drawing/2014/main" id="{2AE39B2C-411A-4DA3-BAFC-ED5174896935}"/>
              </a:ext>
            </a:extLst>
          </p:cNvPr>
          <p:cNvSpPr txBox="1"/>
          <p:nvPr/>
        </p:nvSpPr>
        <p:spPr>
          <a:xfrm>
            <a:off x="177273" y="2000887"/>
            <a:ext cx="330540" cy="441146"/>
          </a:xfrm>
          <a:prstGeom prst="rect">
            <a:avLst/>
          </a:prstGeom>
          <a:noFill/>
        </p:spPr>
        <p:txBody>
          <a:bodyPr wrap="none" rtlCol="0">
            <a:spAutoFit/>
          </a:bodyPr>
          <a:lstStyle/>
          <a:p>
            <a:r>
              <a:rPr lang="it-IT" sz="3400" dirty="0"/>
              <a:t>#</a:t>
            </a: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Titolo 1"/>
          <p:cNvSpPr>
            <a:spLocks noGrp="1"/>
          </p:cNvSpPr>
          <p:nvPr>
            <p:ph type="title"/>
          </p:nvPr>
        </p:nvSpPr>
        <p:spPr/>
        <p:txBody>
          <a:bodyPr/>
          <a:lstStyle/>
          <a:p>
            <a:r>
              <a:rPr lang="it-IT"/>
              <a:t>Mintermini e TdV</a:t>
            </a:r>
          </a:p>
        </p:txBody>
      </p:sp>
      <p:sp>
        <p:nvSpPr>
          <p:cNvPr id="413698" name="Segnaposto contenuto 2"/>
          <p:cNvSpPr>
            <a:spLocks noGrp="1"/>
          </p:cNvSpPr>
          <p:nvPr>
            <p:ph idx="1"/>
          </p:nvPr>
        </p:nvSpPr>
        <p:spPr>
          <a:xfrm>
            <a:off x="719138" y="4913313"/>
            <a:ext cx="7772400" cy="1735137"/>
          </a:xfrm>
        </p:spPr>
        <p:txBody>
          <a:bodyPr/>
          <a:lstStyle/>
          <a:p>
            <a:r>
              <a:rPr lang="it-IT"/>
              <a:t>Un solo mint. vale “1” per ogni riga</a:t>
            </a:r>
          </a:p>
          <a:p>
            <a:r>
              <a:rPr lang="it-IT"/>
              <a:t>Una funzione logica può essere espressa come OR tra mintermini</a:t>
            </a:r>
            <a:endParaRPr lang="en-US"/>
          </a:p>
        </p:txBody>
      </p:sp>
      <p:pic>
        <p:nvPicPr>
          <p:cNvPr id="413699" name="Picture 2"/>
          <p:cNvPicPr>
            <a:picLocks noChangeAspect="1" noChangeArrowheads="1"/>
          </p:cNvPicPr>
          <p:nvPr/>
        </p:nvPicPr>
        <p:blipFill>
          <a:blip r:embed="rId3" cstate="print"/>
          <a:srcRect/>
          <a:stretch>
            <a:fillRect/>
          </a:stretch>
        </p:blipFill>
        <p:spPr bwMode="auto">
          <a:xfrm>
            <a:off x="155575" y="1346200"/>
            <a:ext cx="8761413" cy="3349625"/>
          </a:xfrm>
          <a:prstGeom prst="rect">
            <a:avLst/>
          </a:prstGeom>
          <a:noFill/>
          <a:ln w="9525">
            <a:noFill/>
            <a:miter lim="800000"/>
            <a:headEnd/>
            <a:tailEnd/>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804" name="Group 228"/>
          <p:cNvGrpSpPr>
            <a:grpSpLocks/>
          </p:cNvGrpSpPr>
          <p:nvPr/>
        </p:nvGrpSpPr>
        <p:grpSpPr bwMode="auto">
          <a:xfrm>
            <a:off x="2862263" y="2422525"/>
            <a:ext cx="5330825" cy="4194175"/>
            <a:chOff x="1056" y="1622"/>
            <a:chExt cx="3239" cy="2459"/>
          </a:xfrm>
        </p:grpSpPr>
        <p:sp>
          <p:nvSpPr>
            <p:cNvPr id="414729" name="Rectangle 6"/>
            <p:cNvSpPr>
              <a:spLocks noChangeArrowheads="1"/>
            </p:cNvSpPr>
            <p:nvPr/>
          </p:nvSpPr>
          <p:spPr bwMode="auto">
            <a:xfrm>
              <a:off x="1144" y="1631"/>
              <a:ext cx="360"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x y z</a:t>
              </a:r>
              <a:endParaRPr lang="en-US" sz="2800" b="1" baseline="0">
                <a:cs typeface="Times New Roman" pitchFamily="18" charset="0"/>
              </a:endParaRPr>
            </a:p>
          </p:txBody>
        </p:sp>
        <p:sp>
          <p:nvSpPr>
            <p:cNvPr id="414730" name="Rectangle 7"/>
            <p:cNvSpPr>
              <a:spLocks noChangeArrowheads="1"/>
            </p:cNvSpPr>
            <p:nvPr/>
          </p:nvSpPr>
          <p:spPr bwMode="auto">
            <a:xfrm>
              <a:off x="1551" y="1631"/>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31" name="Rectangle 8"/>
            <p:cNvSpPr>
              <a:spLocks noChangeArrowheads="1"/>
            </p:cNvSpPr>
            <p:nvPr/>
          </p:nvSpPr>
          <p:spPr bwMode="auto">
            <a:xfrm>
              <a:off x="1682" y="1631"/>
              <a:ext cx="432"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index</a:t>
              </a:r>
              <a:endParaRPr lang="en-US" sz="2800" b="1" baseline="0">
                <a:cs typeface="Times New Roman" pitchFamily="18" charset="0"/>
              </a:endParaRPr>
            </a:p>
          </p:txBody>
        </p:sp>
        <p:sp>
          <p:nvSpPr>
            <p:cNvPr id="414732" name="Rectangle 9"/>
            <p:cNvSpPr>
              <a:spLocks noChangeArrowheads="1"/>
            </p:cNvSpPr>
            <p:nvPr/>
          </p:nvSpPr>
          <p:spPr bwMode="auto">
            <a:xfrm>
              <a:off x="2167" y="1631"/>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33" name="Rectangle 10"/>
            <p:cNvSpPr>
              <a:spLocks noChangeArrowheads="1"/>
            </p:cNvSpPr>
            <p:nvPr/>
          </p:nvSpPr>
          <p:spPr bwMode="auto">
            <a:xfrm>
              <a:off x="2272" y="1631"/>
              <a:ext cx="21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m</a:t>
              </a:r>
              <a:r>
                <a:rPr lang="en-US" sz="2400" b="1">
                  <a:solidFill>
                    <a:srgbClr val="000000"/>
                  </a:solidFill>
                  <a:cs typeface="Times New Roman" pitchFamily="18" charset="0"/>
                </a:rPr>
                <a:t>1</a:t>
              </a:r>
            </a:p>
          </p:txBody>
        </p:sp>
        <p:sp>
          <p:nvSpPr>
            <p:cNvPr id="414734" name="Rectangle 11"/>
            <p:cNvSpPr>
              <a:spLocks noChangeArrowheads="1"/>
            </p:cNvSpPr>
            <p:nvPr/>
          </p:nvSpPr>
          <p:spPr bwMode="auto">
            <a:xfrm>
              <a:off x="2547" y="1631"/>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35" name="Rectangle 12"/>
            <p:cNvSpPr>
              <a:spLocks noChangeArrowheads="1"/>
            </p:cNvSpPr>
            <p:nvPr/>
          </p:nvSpPr>
          <p:spPr bwMode="auto">
            <a:xfrm>
              <a:off x="2656" y="1631"/>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736" name="Rectangle 13"/>
            <p:cNvSpPr>
              <a:spLocks noChangeArrowheads="1"/>
            </p:cNvSpPr>
            <p:nvPr/>
          </p:nvSpPr>
          <p:spPr bwMode="auto">
            <a:xfrm>
              <a:off x="2775" y="1631"/>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37" name="Rectangle 14"/>
            <p:cNvSpPr>
              <a:spLocks noChangeArrowheads="1"/>
            </p:cNvSpPr>
            <p:nvPr/>
          </p:nvSpPr>
          <p:spPr bwMode="auto">
            <a:xfrm>
              <a:off x="2873" y="1631"/>
              <a:ext cx="21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m</a:t>
              </a:r>
              <a:r>
                <a:rPr lang="en-US" sz="2400" b="1">
                  <a:solidFill>
                    <a:srgbClr val="000000"/>
                  </a:solidFill>
                  <a:cs typeface="Times New Roman" pitchFamily="18" charset="0"/>
                </a:rPr>
                <a:t>4</a:t>
              </a:r>
            </a:p>
          </p:txBody>
        </p:sp>
        <p:sp>
          <p:nvSpPr>
            <p:cNvPr id="414738" name="Rectangle 15"/>
            <p:cNvSpPr>
              <a:spLocks noChangeArrowheads="1"/>
            </p:cNvSpPr>
            <p:nvPr/>
          </p:nvSpPr>
          <p:spPr bwMode="auto">
            <a:xfrm>
              <a:off x="3147" y="1631"/>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39" name="Rectangle 16"/>
            <p:cNvSpPr>
              <a:spLocks noChangeArrowheads="1"/>
            </p:cNvSpPr>
            <p:nvPr/>
          </p:nvSpPr>
          <p:spPr bwMode="auto">
            <a:xfrm>
              <a:off x="3251" y="1631"/>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740" name="Rectangle 17"/>
            <p:cNvSpPr>
              <a:spLocks noChangeArrowheads="1"/>
            </p:cNvSpPr>
            <p:nvPr/>
          </p:nvSpPr>
          <p:spPr bwMode="auto">
            <a:xfrm>
              <a:off x="3370" y="1631"/>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41" name="Rectangle 18"/>
            <p:cNvSpPr>
              <a:spLocks noChangeArrowheads="1"/>
            </p:cNvSpPr>
            <p:nvPr/>
          </p:nvSpPr>
          <p:spPr bwMode="auto">
            <a:xfrm>
              <a:off x="3472" y="1631"/>
              <a:ext cx="21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m</a:t>
              </a:r>
              <a:r>
                <a:rPr lang="en-US" sz="2400" b="1">
                  <a:solidFill>
                    <a:srgbClr val="000000"/>
                  </a:solidFill>
                  <a:cs typeface="Times New Roman" pitchFamily="18" charset="0"/>
                </a:rPr>
                <a:t>7</a:t>
              </a:r>
            </a:p>
          </p:txBody>
        </p:sp>
        <p:sp>
          <p:nvSpPr>
            <p:cNvPr id="414742" name="Rectangle 19"/>
            <p:cNvSpPr>
              <a:spLocks noChangeArrowheads="1"/>
            </p:cNvSpPr>
            <p:nvPr/>
          </p:nvSpPr>
          <p:spPr bwMode="auto">
            <a:xfrm>
              <a:off x="3746" y="1631"/>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43" name="Rectangle 20"/>
            <p:cNvSpPr>
              <a:spLocks noChangeArrowheads="1"/>
            </p:cNvSpPr>
            <p:nvPr/>
          </p:nvSpPr>
          <p:spPr bwMode="auto">
            <a:xfrm>
              <a:off x="3846" y="1631"/>
              <a:ext cx="32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F</a:t>
              </a:r>
              <a:r>
                <a:rPr lang="en-US" sz="2400" b="1">
                  <a:solidFill>
                    <a:srgbClr val="000000"/>
                  </a:solidFill>
                  <a:cs typeface="Times New Roman" pitchFamily="18" charset="0"/>
                </a:rPr>
                <a:t>1</a:t>
              </a:r>
            </a:p>
          </p:txBody>
        </p:sp>
        <p:sp>
          <p:nvSpPr>
            <p:cNvPr id="414744" name="Rectangle 21"/>
            <p:cNvSpPr>
              <a:spLocks noChangeArrowheads="1"/>
            </p:cNvSpPr>
            <p:nvPr/>
          </p:nvSpPr>
          <p:spPr bwMode="auto">
            <a:xfrm>
              <a:off x="4247" y="1631"/>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45" name="Rectangle 22"/>
            <p:cNvSpPr>
              <a:spLocks noChangeArrowheads="1"/>
            </p:cNvSpPr>
            <p:nvPr/>
          </p:nvSpPr>
          <p:spPr bwMode="auto">
            <a:xfrm>
              <a:off x="1632" y="1622"/>
              <a:ext cx="11" cy="272"/>
            </a:xfrm>
            <a:prstGeom prst="rect">
              <a:avLst/>
            </a:prstGeom>
            <a:solidFill>
              <a:srgbClr val="000000"/>
            </a:solidFill>
            <a:ln w="9525">
              <a:noFill/>
              <a:miter lim="800000"/>
              <a:headEnd/>
              <a:tailEnd/>
            </a:ln>
          </p:spPr>
          <p:txBody>
            <a:bodyPr/>
            <a:lstStyle/>
            <a:p>
              <a:pPr algn="ctr" eaLnBrk="0" hangingPunct="0"/>
              <a:endParaRPr lang="it-IT"/>
            </a:p>
          </p:txBody>
        </p:sp>
        <p:sp>
          <p:nvSpPr>
            <p:cNvPr id="414746" name="Line 23"/>
            <p:cNvSpPr>
              <a:spLocks noChangeShapeType="1"/>
            </p:cNvSpPr>
            <p:nvPr/>
          </p:nvSpPr>
          <p:spPr bwMode="auto">
            <a:xfrm>
              <a:off x="1632" y="1622"/>
              <a:ext cx="1" cy="272"/>
            </a:xfrm>
            <a:prstGeom prst="line">
              <a:avLst/>
            </a:prstGeom>
            <a:noFill/>
            <a:ln w="0">
              <a:solidFill>
                <a:srgbClr val="000000"/>
              </a:solidFill>
              <a:round/>
              <a:headEnd/>
              <a:tailEnd/>
            </a:ln>
          </p:spPr>
          <p:txBody>
            <a:bodyPr/>
            <a:lstStyle/>
            <a:p>
              <a:endParaRPr lang="it-IT"/>
            </a:p>
          </p:txBody>
        </p:sp>
        <p:sp>
          <p:nvSpPr>
            <p:cNvPr id="414747" name="Rectangle 24"/>
            <p:cNvSpPr>
              <a:spLocks noChangeArrowheads="1"/>
            </p:cNvSpPr>
            <p:nvPr/>
          </p:nvSpPr>
          <p:spPr bwMode="auto">
            <a:xfrm>
              <a:off x="2207" y="1622"/>
              <a:ext cx="12" cy="272"/>
            </a:xfrm>
            <a:prstGeom prst="rect">
              <a:avLst/>
            </a:prstGeom>
            <a:solidFill>
              <a:srgbClr val="000000"/>
            </a:solidFill>
            <a:ln w="9525">
              <a:noFill/>
              <a:miter lim="800000"/>
              <a:headEnd/>
              <a:tailEnd/>
            </a:ln>
          </p:spPr>
          <p:txBody>
            <a:bodyPr/>
            <a:lstStyle/>
            <a:p>
              <a:pPr algn="ctr" eaLnBrk="0" hangingPunct="0"/>
              <a:endParaRPr lang="it-IT"/>
            </a:p>
          </p:txBody>
        </p:sp>
        <p:sp>
          <p:nvSpPr>
            <p:cNvPr id="414748" name="Line 25"/>
            <p:cNvSpPr>
              <a:spLocks noChangeShapeType="1"/>
            </p:cNvSpPr>
            <p:nvPr/>
          </p:nvSpPr>
          <p:spPr bwMode="auto">
            <a:xfrm>
              <a:off x="2207" y="1622"/>
              <a:ext cx="1" cy="272"/>
            </a:xfrm>
            <a:prstGeom prst="line">
              <a:avLst/>
            </a:prstGeom>
            <a:noFill/>
            <a:ln w="0">
              <a:solidFill>
                <a:srgbClr val="000000"/>
              </a:solidFill>
              <a:round/>
              <a:headEnd/>
              <a:tailEnd/>
            </a:ln>
          </p:spPr>
          <p:txBody>
            <a:bodyPr/>
            <a:lstStyle/>
            <a:p>
              <a:endParaRPr lang="it-IT"/>
            </a:p>
          </p:txBody>
        </p:sp>
        <p:sp>
          <p:nvSpPr>
            <p:cNvPr id="414749" name="Rectangle 26"/>
            <p:cNvSpPr>
              <a:spLocks noChangeArrowheads="1"/>
            </p:cNvSpPr>
            <p:nvPr/>
          </p:nvSpPr>
          <p:spPr bwMode="auto">
            <a:xfrm>
              <a:off x="1140" y="1914"/>
              <a:ext cx="370"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0 0 0</a:t>
              </a:r>
              <a:endParaRPr lang="en-US" sz="2800" b="1" baseline="0">
                <a:cs typeface="Times New Roman" pitchFamily="18" charset="0"/>
              </a:endParaRPr>
            </a:p>
          </p:txBody>
        </p:sp>
        <p:sp>
          <p:nvSpPr>
            <p:cNvPr id="414750" name="Rectangle 27"/>
            <p:cNvSpPr>
              <a:spLocks noChangeArrowheads="1"/>
            </p:cNvSpPr>
            <p:nvPr/>
          </p:nvSpPr>
          <p:spPr bwMode="auto">
            <a:xfrm>
              <a:off x="1555" y="1914"/>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51" name="Rectangle 28"/>
            <p:cNvSpPr>
              <a:spLocks noChangeArrowheads="1"/>
            </p:cNvSpPr>
            <p:nvPr/>
          </p:nvSpPr>
          <p:spPr bwMode="auto">
            <a:xfrm>
              <a:off x="1871" y="1914"/>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752" name="Rectangle 29"/>
            <p:cNvSpPr>
              <a:spLocks noChangeArrowheads="1"/>
            </p:cNvSpPr>
            <p:nvPr/>
          </p:nvSpPr>
          <p:spPr bwMode="auto">
            <a:xfrm>
              <a:off x="1975" y="1914"/>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53" name="Rectangle 30"/>
            <p:cNvSpPr>
              <a:spLocks noChangeArrowheads="1"/>
            </p:cNvSpPr>
            <p:nvPr/>
          </p:nvSpPr>
          <p:spPr bwMode="auto">
            <a:xfrm>
              <a:off x="2357" y="1914"/>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754" name="Rectangle 31"/>
            <p:cNvSpPr>
              <a:spLocks noChangeArrowheads="1"/>
            </p:cNvSpPr>
            <p:nvPr/>
          </p:nvSpPr>
          <p:spPr bwMode="auto">
            <a:xfrm>
              <a:off x="2461" y="1914"/>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55" name="Rectangle 32"/>
            <p:cNvSpPr>
              <a:spLocks noChangeArrowheads="1"/>
            </p:cNvSpPr>
            <p:nvPr/>
          </p:nvSpPr>
          <p:spPr bwMode="auto">
            <a:xfrm>
              <a:off x="2656" y="1914"/>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756" name="Rectangle 33"/>
            <p:cNvSpPr>
              <a:spLocks noChangeArrowheads="1"/>
            </p:cNvSpPr>
            <p:nvPr/>
          </p:nvSpPr>
          <p:spPr bwMode="auto">
            <a:xfrm>
              <a:off x="2775" y="1914"/>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57" name="Rectangle 34"/>
            <p:cNvSpPr>
              <a:spLocks noChangeArrowheads="1"/>
            </p:cNvSpPr>
            <p:nvPr/>
          </p:nvSpPr>
          <p:spPr bwMode="auto">
            <a:xfrm>
              <a:off x="2957" y="1914"/>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758" name="Rectangle 35"/>
            <p:cNvSpPr>
              <a:spLocks noChangeArrowheads="1"/>
            </p:cNvSpPr>
            <p:nvPr/>
          </p:nvSpPr>
          <p:spPr bwMode="auto">
            <a:xfrm>
              <a:off x="3061" y="1914"/>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59" name="Rectangle 36"/>
            <p:cNvSpPr>
              <a:spLocks noChangeArrowheads="1"/>
            </p:cNvSpPr>
            <p:nvPr/>
          </p:nvSpPr>
          <p:spPr bwMode="auto">
            <a:xfrm>
              <a:off x="3251" y="1914"/>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760" name="Rectangle 37"/>
            <p:cNvSpPr>
              <a:spLocks noChangeArrowheads="1"/>
            </p:cNvSpPr>
            <p:nvPr/>
          </p:nvSpPr>
          <p:spPr bwMode="auto">
            <a:xfrm>
              <a:off x="3370" y="1914"/>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61" name="Rectangle 38"/>
            <p:cNvSpPr>
              <a:spLocks noChangeArrowheads="1"/>
            </p:cNvSpPr>
            <p:nvPr/>
          </p:nvSpPr>
          <p:spPr bwMode="auto">
            <a:xfrm>
              <a:off x="3556" y="1914"/>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762" name="Rectangle 39"/>
            <p:cNvSpPr>
              <a:spLocks noChangeArrowheads="1"/>
            </p:cNvSpPr>
            <p:nvPr/>
          </p:nvSpPr>
          <p:spPr bwMode="auto">
            <a:xfrm>
              <a:off x="3660" y="1914"/>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63" name="Rectangle 40"/>
            <p:cNvSpPr>
              <a:spLocks noChangeArrowheads="1"/>
            </p:cNvSpPr>
            <p:nvPr/>
          </p:nvSpPr>
          <p:spPr bwMode="auto">
            <a:xfrm>
              <a:off x="3909" y="1914"/>
              <a:ext cx="244"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14764" name="Rectangle 41"/>
            <p:cNvSpPr>
              <a:spLocks noChangeArrowheads="1"/>
            </p:cNvSpPr>
            <p:nvPr/>
          </p:nvSpPr>
          <p:spPr bwMode="auto">
            <a:xfrm>
              <a:off x="4184" y="1914"/>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65" name="Rectangle 42"/>
            <p:cNvSpPr>
              <a:spLocks noChangeArrowheads="1"/>
            </p:cNvSpPr>
            <p:nvPr/>
          </p:nvSpPr>
          <p:spPr bwMode="auto">
            <a:xfrm>
              <a:off x="1056" y="1894"/>
              <a:ext cx="576" cy="11"/>
            </a:xfrm>
            <a:prstGeom prst="rect">
              <a:avLst/>
            </a:prstGeom>
            <a:solidFill>
              <a:srgbClr val="000000"/>
            </a:solidFill>
            <a:ln w="9525">
              <a:noFill/>
              <a:miter lim="800000"/>
              <a:headEnd/>
              <a:tailEnd/>
            </a:ln>
          </p:spPr>
          <p:txBody>
            <a:bodyPr/>
            <a:lstStyle/>
            <a:p>
              <a:pPr algn="ctr" eaLnBrk="0" hangingPunct="0"/>
              <a:endParaRPr lang="it-IT"/>
            </a:p>
          </p:txBody>
        </p:sp>
        <p:sp>
          <p:nvSpPr>
            <p:cNvPr id="414766" name="Line 43"/>
            <p:cNvSpPr>
              <a:spLocks noChangeShapeType="1"/>
            </p:cNvSpPr>
            <p:nvPr/>
          </p:nvSpPr>
          <p:spPr bwMode="auto">
            <a:xfrm>
              <a:off x="1056" y="1894"/>
              <a:ext cx="576" cy="1"/>
            </a:xfrm>
            <a:prstGeom prst="line">
              <a:avLst/>
            </a:prstGeom>
            <a:noFill/>
            <a:ln w="0">
              <a:solidFill>
                <a:srgbClr val="000000"/>
              </a:solidFill>
              <a:round/>
              <a:headEnd/>
              <a:tailEnd/>
            </a:ln>
          </p:spPr>
          <p:txBody>
            <a:bodyPr/>
            <a:lstStyle/>
            <a:p>
              <a:endParaRPr lang="it-IT"/>
            </a:p>
          </p:txBody>
        </p:sp>
        <p:sp>
          <p:nvSpPr>
            <p:cNvPr id="414767" name="Rectangle 44"/>
            <p:cNvSpPr>
              <a:spLocks noChangeArrowheads="1"/>
            </p:cNvSpPr>
            <p:nvPr/>
          </p:nvSpPr>
          <p:spPr bwMode="auto">
            <a:xfrm>
              <a:off x="1632" y="1894"/>
              <a:ext cx="11" cy="11"/>
            </a:xfrm>
            <a:prstGeom prst="rect">
              <a:avLst/>
            </a:prstGeom>
            <a:solidFill>
              <a:srgbClr val="000000"/>
            </a:solidFill>
            <a:ln w="9525">
              <a:noFill/>
              <a:miter lim="800000"/>
              <a:headEnd/>
              <a:tailEnd/>
            </a:ln>
          </p:spPr>
          <p:txBody>
            <a:bodyPr/>
            <a:lstStyle/>
            <a:p>
              <a:pPr algn="ctr" eaLnBrk="0" hangingPunct="0"/>
              <a:endParaRPr lang="it-IT"/>
            </a:p>
          </p:txBody>
        </p:sp>
        <p:sp>
          <p:nvSpPr>
            <p:cNvPr id="414768" name="Line 45"/>
            <p:cNvSpPr>
              <a:spLocks noChangeShapeType="1"/>
            </p:cNvSpPr>
            <p:nvPr/>
          </p:nvSpPr>
          <p:spPr bwMode="auto">
            <a:xfrm>
              <a:off x="1632" y="1894"/>
              <a:ext cx="11" cy="1"/>
            </a:xfrm>
            <a:prstGeom prst="line">
              <a:avLst/>
            </a:prstGeom>
            <a:noFill/>
            <a:ln w="0">
              <a:solidFill>
                <a:srgbClr val="000000"/>
              </a:solidFill>
              <a:round/>
              <a:headEnd/>
              <a:tailEnd/>
            </a:ln>
          </p:spPr>
          <p:txBody>
            <a:bodyPr/>
            <a:lstStyle/>
            <a:p>
              <a:endParaRPr lang="it-IT"/>
            </a:p>
          </p:txBody>
        </p:sp>
        <p:sp>
          <p:nvSpPr>
            <p:cNvPr id="414769" name="Line 46"/>
            <p:cNvSpPr>
              <a:spLocks noChangeShapeType="1"/>
            </p:cNvSpPr>
            <p:nvPr/>
          </p:nvSpPr>
          <p:spPr bwMode="auto">
            <a:xfrm>
              <a:off x="1632" y="1894"/>
              <a:ext cx="1" cy="11"/>
            </a:xfrm>
            <a:prstGeom prst="line">
              <a:avLst/>
            </a:prstGeom>
            <a:noFill/>
            <a:ln w="0">
              <a:solidFill>
                <a:srgbClr val="000000"/>
              </a:solidFill>
              <a:round/>
              <a:headEnd/>
              <a:tailEnd/>
            </a:ln>
          </p:spPr>
          <p:txBody>
            <a:bodyPr/>
            <a:lstStyle/>
            <a:p>
              <a:endParaRPr lang="it-IT"/>
            </a:p>
          </p:txBody>
        </p:sp>
        <p:sp>
          <p:nvSpPr>
            <p:cNvPr id="414770" name="Rectangle 47"/>
            <p:cNvSpPr>
              <a:spLocks noChangeArrowheads="1"/>
            </p:cNvSpPr>
            <p:nvPr/>
          </p:nvSpPr>
          <p:spPr bwMode="auto">
            <a:xfrm>
              <a:off x="1643" y="1894"/>
              <a:ext cx="564" cy="11"/>
            </a:xfrm>
            <a:prstGeom prst="rect">
              <a:avLst/>
            </a:prstGeom>
            <a:solidFill>
              <a:srgbClr val="000000"/>
            </a:solidFill>
            <a:ln w="9525">
              <a:noFill/>
              <a:miter lim="800000"/>
              <a:headEnd/>
              <a:tailEnd/>
            </a:ln>
          </p:spPr>
          <p:txBody>
            <a:bodyPr/>
            <a:lstStyle/>
            <a:p>
              <a:pPr algn="ctr" eaLnBrk="0" hangingPunct="0"/>
              <a:endParaRPr lang="it-IT"/>
            </a:p>
          </p:txBody>
        </p:sp>
        <p:sp>
          <p:nvSpPr>
            <p:cNvPr id="414771" name="Line 48"/>
            <p:cNvSpPr>
              <a:spLocks noChangeShapeType="1"/>
            </p:cNvSpPr>
            <p:nvPr/>
          </p:nvSpPr>
          <p:spPr bwMode="auto">
            <a:xfrm>
              <a:off x="1643" y="1894"/>
              <a:ext cx="564" cy="1"/>
            </a:xfrm>
            <a:prstGeom prst="line">
              <a:avLst/>
            </a:prstGeom>
            <a:noFill/>
            <a:ln w="0">
              <a:solidFill>
                <a:srgbClr val="000000"/>
              </a:solidFill>
              <a:round/>
              <a:headEnd/>
              <a:tailEnd/>
            </a:ln>
          </p:spPr>
          <p:txBody>
            <a:bodyPr/>
            <a:lstStyle/>
            <a:p>
              <a:endParaRPr lang="it-IT"/>
            </a:p>
          </p:txBody>
        </p:sp>
        <p:sp>
          <p:nvSpPr>
            <p:cNvPr id="414772" name="Rectangle 49"/>
            <p:cNvSpPr>
              <a:spLocks noChangeArrowheads="1"/>
            </p:cNvSpPr>
            <p:nvPr/>
          </p:nvSpPr>
          <p:spPr bwMode="auto">
            <a:xfrm>
              <a:off x="2207" y="1894"/>
              <a:ext cx="12" cy="11"/>
            </a:xfrm>
            <a:prstGeom prst="rect">
              <a:avLst/>
            </a:prstGeom>
            <a:solidFill>
              <a:srgbClr val="000000"/>
            </a:solidFill>
            <a:ln w="9525">
              <a:noFill/>
              <a:miter lim="800000"/>
              <a:headEnd/>
              <a:tailEnd/>
            </a:ln>
          </p:spPr>
          <p:txBody>
            <a:bodyPr/>
            <a:lstStyle/>
            <a:p>
              <a:pPr algn="ctr" eaLnBrk="0" hangingPunct="0"/>
              <a:endParaRPr lang="it-IT"/>
            </a:p>
          </p:txBody>
        </p:sp>
        <p:sp>
          <p:nvSpPr>
            <p:cNvPr id="414773" name="Line 50"/>
            <p:cNvSpPr>
              <a:spLocks noChangeShapeType="1"/>
            </p:cNvSpPr>
            <p:nvPr/>
          </p:nvSpPr>
          <p:spPr bwMode="auto">
            <a:xfrm>
              <a:off x="2207" y="1894"/>
              <a:ext cx="12" cy="1"/>
            </a:xfrm>
            <a:prstGeom prst="line">
              <a:avLst/>
            </a:prstGeom>
            <a:noFill/>
            <a:ln w="0">
              <a:solidFill>
                <a:srgbClr val="000000"/>
              </a:solidFill>
              <a:round/>
              <a:headEnd/>
              <a:tailEnd/>
            </a:ln>
          </p:spPr>
          <p:txBody>
            <a:bodyPr/>
            <a:lstStyle/>
            <a:p>
              <a:endParaRPr lang="it-IT"/>
            </a:p>
          </p:txBody>
        </p:sp>
        <p:sp>
          <p:nvSpPr>
            <p:cNvPr id="414774" name="Line 51"/>
            <p:cNvSpPr>
              <a:spLocks noChangeShapeType="1"/>
            </p:cNvSpPr>
            <p:nvPr/>
          </p:nvSpPr>
          <p:spPr bwMode="auto">
            <a:xfrm>
              <a:off x="2207" y="1894"/>
              <a:ext cx="1" cy="11"/>
            </a:xfrm>
            <a:prstGeom prst="line">
              <a:avLst/>
            </a:prstGeom>
            <a:noFill/>
            <a:ln w="0">
              <a:solidFill>
                <a:srgbClr val="000000"/>
              </a:solidFill>
              <a:round/>
              <a:headEnd/>
              <a:tailEnd/>
            </a:ln>
          </p:spPr>
          <p:txBody>
            <a:bodyPr/>
            <a:lstStyle/>
            <a:p>
              <a:endParaRPr lang="it-IT"/>
            </a:p>
          </p:txBody>
        </p:sp>
        <p:sp>
          <p:nvSpPr>
            <p:cNvPr id="414775" name="Rectangle 52"/>
            <p:cNvSpPr>
              <a:spLocks noChangeArrowheads="1"/>
            </p:cNvSpPr>
            <p:nvPr/>
          </p:nvSpPr>
          <p:spPr bwMode="auto">
            <a:xfrm>
              <a:off x="2219" y="1894"/>
              <a:ext cx="385" cy="11"/>
            </a:xfrm>
            <a:prstGeom prst="rect">
              <a:avLst/>
            </a:prstGeom>
            <a:solidFill>
              <a:srgbClr val="000000"/>
            </a:solidFill>
            <a:ln w="9525">
              <a:noFill/>
              <a:miter lim="800000"/>
              <a:headEnd/>
              <a:tailEnd/>
            </a:ln>
          </p:spPr>
          <p:txBody>
            <a:bodyPr/>
            <a:lstStyle/>
            <a:p>
              <a:pPr algn="ctr" eaLnBrk="0" hangingPunct="0"/>
              <a:endParaRPr lang="it-IT"/>
            </a:p>
          </p:txBody>
        </p:sp>
        <p:sp>
          <p:nvSpPr>
            <p:cNvPr id="414776" name="Line 53"/>
            <p:cNvSpPr>
              <a:spLocks noChangeShapeType="1"/>
            </p:cNvSpPr>
            <p:nvPr/>
          </p:nvSpPr>
          <p:spPr bwMode="auto">
            <a:xfrm>
              <a:off x="2219" y="1894"/>
              <a:ext cx="385" cy="1"/>
            </a:xfrm>
            <a:prstGeom prst="line">
              <a:avLst/>
            </a:prstGeom>
            <a:noFill/>
            <a:ln w="0">
              <a:solidFill>
                <a:srgbClr val="000000"/>
              </a:solidFill>
              <a:round/>
              <a:headEnd/>
              <a:tailEnd/>
            </a:ln>
          </p:spPr>
          <p:txBody>
            <a:bodyPr/>
            <a:lstStyle/>
            <a:p>
              <a:endParaRPr lang="it-IT"/>
            </a:p>
          </p:txBody>
        </p:sp>
        <p:sp>
          <p:nvSpPr>
            <p:cNvPr id="414777" name="Rectangle 54"/>
            <p:cNvSpPr>
              <a:spLocks noChangeArrowheads="1"/>
            </p:cNvSpPr>
            <p:nvPr/>
          </p:nvSpPr>
          <p:spPr bwMode="auto">
            <a:xfrm>
              <a:off x="2604" y="1894"/>
              <a:ext cx="12" cy="11"/>
            </a:xfrm>
            <a:prstGeom prst="rect">
              <a:avLst/>
            </a:prstGeom>
            <a:solidFill>
              <a:srgbClr val="000000"/>
            </a:solidFill>
            <a:ln w="9525">
              <a:noFill/>
              <a:miter lim="800000"/>
              <a:headEnd/>
              <a:tailEnd/>
            </a:ln>
          </p:spPr>
          <p:txBody>
            <a:bodyPr/>
            <a:lstStyle/>
            <a:p>
              <a:pPr algn="ctr" eaLnBrk="0" hangingPunct="0"/>
              <a:endParaRPr lang="it-IT"/>
            </a:p>
          </p:txBody>
        </p:sp>
        <p:sp>
          <p:nvSpPr>
            <p:cNvPr id="414778" name="Line 55"/>
            <p:cNvSpPr>
              <a:spLocks noChangeShapeType="1"/>
            </p:cNvSpPr>
            <p:nvPr/>
          </p:nvSpPr>
          <p:spPr bwMode="auto">
            <a:xfrm>
              <a:off x="2604" y="1894"/>
              <a:ext cx="12" cy="1"/>
            </a:xfrm>
            <a:prstGeom prst="line">
              <a:avLst/>
            </a:prstGeom>
            <a:noFill/>
            <a:ln w="0">
              <a:solidFill>
                <a:srgbClr val="000000"/>
              </a:solidFill>
              <a:round/>
              <a:headEnd/>
              <a:tailEnd/>
            </a:ln>
          </p:spPr>
          <p:txBody>
            <a:bodyPr/>
            <a:lstStyle/>
            <a:p>
              <a:endParaRPr lang="it-IT"/>
            </a:p>
          </p:txBody>
        </p:sp>
        <p:sp>
          <p:nvSpPr>
            <p:cNvPr id="414779" name="Line 56"/>
            <p:cNvSpPr>
              <a:spLocks noChangeShapeType="1"/>
            </p:cNvSpPr>
            <p:nvPr/>
          </p:nvSpPr>
          <p:spPr bwMode="auto">
            <a:xfrm>
              <a:off x="2604" y="1894"/>
              <a:ext cx="1" cy="11"/>
            </a:xfrm>
            <a:prstGeom prst="line">
              <a:avLst/>
            </a:prstGeom>
            <a:noFill/>
            <a:ln w="0">
              <a:solidFill>
                <a:srgbClr val="000000"/>
              </a:solidFill>
              <a:round/>
              <a:headEnd/>
              <a:tailEnd/>
            </a:ln>
          </p:spPr>
          <p:txBody>
            <a:bodyPr/>
            <a:lstStyle/>
            <a:p>
              <a:endParaRPr lang="it-IT"/>
            </a:p>
          </p:txBody>
        </p:sp>
        <p:sp>
          <p:nvSpPr>
            <p:cNvPr id="414780" name="Rectangle 57"/>
            <p:cNvSpPr>
              <a:spLocks noChangeArrowheads="1"/>
            </p:cNvSpPr>
            <p:nvPr/>
          </p:nvSpPr>
          <p:spPr bwMode="auto">
            <a:xfrm>
              <a:off x="2616" y="1894"/>
              <a:ext cx="203" cy="11"/>
            </a:xfrm>
            <a:prstGeom prst="rect">
              <a:avLst/>
            </a:prstGeom>
            <a:solidFill>
              <a:srgbClr val="000000"/>
            </a:solidFill>
            <a:ln w="9525">
              <a:noFill/>
              <a:miter lim="800000"/>
              <a:headEnd/>
              <a:tailEnd/>
            </a:ln>
          </p:spPr>
          <p:txBody>
            <a:bodyPr/>
            <a:lstStyle/>
            <a:p>
              <a:pPr algn="ctr" eaLnBrk="0" hangingPunct="0"/>
              <a:endParaRPr lang="it-IT"/>
            </a:p>
          </p:txBody>
        </p:sp>
        <p:sp>
          <p:nvSpPr>
            <p:cNvPr id="414781" name="Line 58"/>
            <p:cNvSpPr>
              <a:spLocks noChangeShapeType="1"/>
            </p:cNvSpPr>
            <p:nvPr/>
          </p:nvSpPr>
          <p:spPr bwMode="auto">
            <a:xfrm>
              <a:off x="2616" y="1894"/>
              <a:ext cx="203" cy="1"/>
            </a:xfrm>
            <a:prstGeom prst="line">
              <a:avLst/>
            </a:prstGeom>
            <a:noFill/>
            <a:ln w="0">
              <a:solidFill>
                <a:srgbClr val="000000"/>
              </a:solidFill>
              <a:round/>
              <a:headEnd/>
              <a:tailEnd/>
            </a:ln>
          </p:spPr>
          <p:txBody>
            <a:bodyPr/>
            <a:lstStyle/>
            <a:p>
              <a:endParaRPr lang="it-IT"/>
            </a:p>
          </p:txBody>
        </p:sp>
        <p:sp>
          <p:nvSpPr>
            <p:cNvPr id="414782" name="Rectangle 59"/>
            <p:cNvSpPr>
              <a:spLocks noChangeArrowheads="1"/>
            </p:cNvSpPr>
            <p:nvPr/>
          </p:nvSpPr>
          <p:spPr bwMode="auto">
            <a:xfrm>
              <a:off x="2819" y="1894"/>
              <a:ext cx="12" cy="11"/>
            </a:xfrm>
            <a:prstGeom prst="rect">
              <a:avLst/>
            </a:prstGeom>
            <a:solidFill>
              <a:srgbClr val="000000"/>
            </a:solidFill>
            <a:ln w="9525">
              <a:noFill/>
              <a:miter lim="800000"/>
              <a:headEnd/>
              <a:tailEnd/>
            </a:ln>
          </p:spPr>
          <p:txBody>
            <a:bodyPr/>
            <a:lstStyle/>
            <a:p>
              <a:pPr algn="ctr" eaLnBrk="0" hangingPunct="0"/>
              <a:endParaRPr lang="it-IT"/>
            </a:p>
          </p:txBody>
        </p:sp>
        <p:sp>
          <p:nvSpPr>
            <p:cNvPr id="414783" name="Line 60"/>
            <p:cNvSpPr>
              <a:spLocks noChangeShapeType="1"/>
            </p:cNvSpPr>
            <p:nvPr/>
          </p:nvSpPr>
          <p:spPr bwMode="auto">
            <a:xfrm>
              <a:off x="2819" y="1894"/>
              <a:ext cx="12" cy="1"/>
            </a:xfrm>
            <a:prstGeom prst="line">
              <a:avLst/>
            </a:prstGeom>
            <a:noFill/>
            <a:ln w="0">
              <a:solidFill>
                <a:srgbClr val="000000"/>
              </a:solidFill>
              <a:round/>
              <a:headEnd/>
              <a:tailEnd/>
            </a:ln>
          </p:spPr>
          <p:txBody>
            <a:bodyPr/>
            <a:lstStyle/>
            <a:p>
              <a:endParaRPr lang="it-IT"/>
            </a:p>
          </p:txBody>
        </p:sp>
        <p:sp>
          <p:nvSpPr>
            <p:cNvPr id="414784" name="Line 61"/>
            <p:cNvSpPr>
              <a:spLocks noChangeShapeType="1"/>
            </p:cNvSpPr>
            <p:nvPr/>
          </p:nvSpPr>
          <p:spPr bwMode="auto">
            <a:xfrm>
              <a:off x="2819" y="1894"/>
              <a:ext cx="1" cy="11"/>
            </a:xfrm>
            <a:prstGeom prst="line">
              <a:avLst/>
            </a:prstGeom>
            <a:noFill/>
            <a:ln w="0">
              <a:solidFill>
                <a:srgbClr val="000000"/>
              </a:solidFill>
              <a:round/>
              <a:headEnd/>
              <a:tailEnd/>
            </a:ln>
          </p:spPr>
          <p:txBody>
            <a:bodyPr/>
            <a:lstStyle/>
            <a:p>
              <a:endParaRPr lang="it-IT"/>
            </a:p>
          </p:txBody>
        </p:sp>
        <p:sp>
          <p:nvSpPr>
            <p:cNvPr id="414785" name="Rectangle 62"/>
            <p:cNvSpPr>
              <a:spLocks noChangeArrowheads="1"/>
            </p:cNvSpPr>
            <p:nvPr/>
          </p:nvSpPr>
          <p:spPr bwMode="auto">
            <a:xfrm>
              <a:off x="2831" y="1894"/>
              <a:ext cx="361" cy="11"/>
            </a:xfrm>
            <a:prstGeom prst="rect">
              <a:avLst/>
            </a:prstGeom>
            <a:solidFill>
              <a:srgbClr val="000000"/>
            </a:solidFill>
            <a:ln w="9525">
              <a:noFill/>
              <a:miter lim="800000"/>
              <a:headEnd/>
              <a:tailEnd/>
            </a:ln>
          </p:spPr>
          <p:txBody>
            <a:bodyPr/>
            <a:lstStyle/>
            <a:p>
              <a:pPr algn="ctr" eaLnBrk="0" hangingPunct="0"/>
              <a:endParaRPr lang="it-IT"/>
            </a:p>
          </p:txBody>
        </p:sp>
        <p:sp>
          <p:nvSpPr>
            <p:cNvPr id="414786" name="Line 63"/>
            <p:cNvSpPr>
              <a:spLocks noChangeShapeType="1"/>
            </p:cNvSpPr>
            <p:nvPr/>
          </p:nvSpPr>
          <p:spPr bwMode="auto">
            <a:xfrm>
              <a:off x="2831" y="1894"/>
              <a:ext cx="361" cy="1"/>
            </a:xfrm>
            <a:prstGeom prst="line">
              <a:avLst/>
            </a:prstGeom>
            <a:noFill/>
            <a:ln w="0">
              <a:solidFill>
                <a:srgbClr val="000000"/>
              </a:solidFill>
              <a:round/>
              <a:headEnd/>
              <a:tailEnd/>
            </a:ln>
          </p:spPr>
          <p:txBody>
            <a:bodyPr/>
            <a:lstStyle/>
            <a:p>
              <a:endParaRPr lang="it-IT"/>
            </a:p>
          </p:txBody>
        </p:sp>
        <p:sp>
          <p:nvSpPr>
            <p:cNvPr id="414787" name="Rectangle 64"/>
            <p:cNvSpPr>
              <a:spLocks noChangeArrowheads="1"/>
            </p:cNvSpPr>
            <p:nvPr/>
          </p:nvSpPr>
          <p:spPr bwMode="auto">
            <a:xfrm>
              <a:off x="3192" y="1894"/>
              <a:ext cx="11" cy="11"/>
            </a:xfrm>
            <a:prstGeom prst="rect">
              <a:avLst/>
            </a:prstGeom>
            <a:solidFill>
              <a:srgbClr val="000000"/>
            </a:solidFill>
            <a:ln w="9525">
              <a:noFill/>
              <a:miter lim="800000"/>
              <a:headEnd/>
              <a:tailEnd/>
            </a:ln>
          </p:spPr>
          <p:txBody>
            <a:bodyPr/>
            <a:lstStyle/>
            <a:p>
              <a:pPr algn="ctr" eaLnBrk="0" hangingPunct="0"/>
              <a:endParaRPr lang="it-IT"/>
            </a:p>
          </p:txBody>
        </p:sp>
        <p:sp>
          <p:nvSpPr>
            <p:cNvPr id="414788" name="Line 65"/>
            <p:cNvSpPr>
              <a:spLocks noChangeShapeType="1"/>
            </p:cNvSpPr>
            <p:nvPr/>
          </p:nvSpPr>
          <p:spPr bwMode="auto">
            <a:xfrm>
              <a:off x="3192" y="1894"/>
              <a:ext cx="11" cy="1"/>
            </a:xfrm>
            <a:prstGeom prst="line">
              <a:avLst/>
            </a:prstGeom>
            <a:noFill/>
            <a:ln w="0">
              <a:solidFill>
                <a:srgbClr val="000000"/>
              </a:solidFill>
              <a:round/>
              <a:headEnd/>
              <a:tailEnd/>
            </a:ln>
          </p:spPr>
          <p:txBody>
            <a:bodyPr/>
            <a:lstStyle/>
            <a:p>
              <a:endParaRPr lang="it-IT"/>
            </a:p>
          </p:txBody>
        </p:sp>
        <p:sp>
          <p:nvSpPr>
            <p:cNvPr id="414789" name="Line 66"/>
            <p:cNvSpPr>
              <a:spLocks noChangeShapeType="1"/>
            </p:cNvSpPr>
            <p:nvPr/>
          </p:nvSpPr>
          <p:spPr bwMode="auto">
            <a:xfrm>
              <a:off x="3192" y="1894"/>
              <a:ext cx="1" cy="11"/>
            </a:xfrm>
            <a:prstGeom prst="line">
              <a:avLst/>
            </a:prstGeom>
            <a:noFill/>
            <a:ln w="0">
              <a:solidFill>
                <a:srgbClr val="000000"/>
              </a:solidFill>
              <a:round/>
              <a:headEnd/>
              <a:tailEnd/>
            </a:ln>
          </p:spPr>
          <p:txBody>
            <a:bodyPr/>
            <a:lstStyle/>
            <a:p>
              <a:endParaRPr lang="it-IT"/>
            </a:p>
          </p:txBody>
        </p:sp>
        <p:sp>
          <p:nvSpPr>
            <p:cNvPr id="414790" name="Rectangle 67"/>
            <p:cNvSpPr>
              <a:spLocks noChangeArrowheads="1"/>
            </p:cNvSpPr>
            <p:nvPr/>
          </p:nvSpPr>
          <p:spPr bwMode="auto">
            <a:xfrm>
              <a:off x="3203" y="1894"/>
              <a:ext cx="217" cy="11"/>
            </a:xfrm>
            <a:prstGeom prst="rect">
              <a:avLst/>
            </a:prstGeom>
            <a:solidFill>
              <a:srgbClr val="000000"/>
            </a:solidFill>
            <a:ln w="9525">
              <a:noFill/>
              <a:miter lim="800000"/>
              <a:headEnd/>
              <a:tailEnd/>
            </a:ln>
          </p:spPr>
          <p:txBody>
            <a:bodyPr/>
            <a:lstStyle/>
            <a:p>
              <a:pPr algn="ctr" eaLnBrk="0" hangingPunct="0"/>
              <a:endParaRPr lang="it-IT"/>
            </a:p>
          </p:txBody>
        </p:sp>
        <p:sp>
          <p:nvSpPr>
            <p:cNvPr id="414791" name="Line 68"/>
            <p:cNvSpPr>
              <a:spLocks noChangeShapeType="1"/>
            </p:cNvSpPr>
            <p:nvPr/>
          </p:nvSpPr>
          <p:spPr bwMode="auto">
            <a:xfrm>
              <a:off x="3203" y="1894"/>
              <a:ext cx="217" cy="1"/>
            </a:xfrm>
            <a:prstGeom prst="line">
              <a:avLst/>
            </a:prstGeom>
            <a:noFill/>
            <a:ln w="0">
              <a:solidFill>
                <a:srgbClr val="000000"/>
              </a:solidFill>
              <a:round/>
              <a:headEnd/>
              <a:tailEnd/>
            </a:ln>
          </p:spPr>
          <p:txBody>
            <a:bodyPr/>
            <a:lstStyle/>
            <a:p>
              <a:endParaRPr lang="it-IT"/>
            </a:p>
          </p:txBody>
        </p:sp>
        <p:sp>
          <p:nvSpPr>
            <p:cNvPr id="414792" name="Rectangle 69"/>
            <p:cNvSpPr>
              <a:spLocks noChangeArrowheads="1"/>
            </p:cNvSpPr>
            <p:nvPr/>
          </p:nvSpPr>
          <p:spPr bwMode="auto">
            <a:xfrm>
              <a:off x="3420" y="1894"/>
              <a:ext cx="11" cy="11"/>
            </a:xfrm>
            <a:prstGeom prst="rect">
              <a:avLst/>
            </a:prstGeom>
            <a:solidFill>
              <a:srgbClr val="000000"/>
            </a:solidFill>
            <a:ln w="9525">
              <a:noFill/>
              <a:miter lim="800000"/>
              <a:headEnd/>
              <a:tailEnd/>
            </a:ln>
          </p:spPr>
          <p:txBody>
            <a:bodyPr/>
            <a:lstStyle/>
            <a:p>
              <a:pPr algn="ctr" eaLnBrk="0" hangingPunct="0"/>
              <a:endParaRPr lang="it-IT"/>
            </a:p>
          </p:txBody>
        </p:sp>
        <p:sp>
          <p:nvSpPr>
            <p:cNvPr id="414793" name="Line 70"/>
            <p:cNvSpPr>
              <a:spLocks noChangeShapeType="1"/>
            </p:cNvSpPr>
            <p:nvPr/>
          </p:nvSpPr>
          <p:spPr bwMode="auto">
            <a:xfrm>
              <a:off x="3420" y="1894"/>
              <a:ext cx="11" cy="1"/>
            </a:xfrm>
            <a:prstGeom prst="line">
              <a:avLst/>
            </a:prstGeom>
            <a:noFill/>
            <a:ln w="0">
              <a:solidFill>
                <a:srgbClr val="000000"/>
              </a:solidFill>
              <a:round/>
              <a:headEnd/>
              <a:tailEnd/>
            </a:ln>
          </p:spPr>
          <p:txBody>
            <a:bodyPr/>
            <a:lstStyle/>
            <a:p>
              <a:endParaRPr lang="it-IT"/>
            </a:p>
          </p:txBody>
        </p:sp>
        <p:sp>
          <p:nvSpPr>
            <p:cNvPr id="414794" name="Line 71"/>
            <p:cNvSpPr>
              <a:spLocks noChangeShapeType="1"/>
            </p:cNvSpPr>
            <p:nvPr/>
          </p:nvSpPr>
          <p:spPr bwMode="auto">
            <a:xfrm>
              <a:off x="3420" y="1894"/>
              <a:ext cx="1" cy="11"/>
            </a:xfrm>
            <a:prstGeom prst="line">
              <a:avLst/>
            </a:prstGeom>
            <a:noFill/>
            <a:ln w="0">
              <a:solidFill>
                <a:srgbClr val="000000"/>
              </a:solidFill>
              <a:round/>
              <a:headEnd/>
              <a:tailEnd/>
            </a:ln>
          </p:spPr>
          <p:txBody>
            <a:bodyPr/>
            <a:lstStyle/>
            <a:p>
              <a:endParaRPr lang="it-IT"/>
            </a:p>
          </p:txBody>
        </p:sp>
        <p:sp>
          <p:nvSpPr>
            <p:cNvPr id="414795" name="Rectangle 72"/>
            <p:cNvSpPr>
              <a:spLocks noChangeArrowheads="1"/>
            </p:cNvSpPr>
            <p:nvPr/>
          </p:nvSpPr>
          <p:spPr bwMode="auto">
            <a:xfrm>
              <a:off x="3431" y="1894"/>
              <a:ext cx="361" cy="11"/>
            </a:xfrm>
            <a:prstGeom prst="rect">
              <a:avLst/>
            </a:prstGeom>
            <a:solidFill>
              <a:srgbClr val="000000"/>
            </a:solidFill>
            <a:ln w="9525">
              <a:noFill/>
              <a:miter lim="800000"/>
              <a:headEnd/>
              <a:tailEnd/>
            </a:ln>
          </p:spPr>
          <p:txBody>
            <a:bodyPr/>
            <a:lstStyle/>
            <a:p>
              <a:pPr algn="ctr" eaLnBrk="0" hangingPunct="0"/>
              <a:endParaRPr lang="it-IT"/>
            </a:p>
          </p:txBody>
        </p:sp>
        <p:sp>
          <p:nvSpPr>
            <p:cNvPr id="414796" name="Line 73"/>
            <p:cNvSpPr>
              <a:spLocks noChangeShapeType="1"/>
            </p:cNvSpPr>
            <p:nvPr/>
          </p:nvSpPr>
          <p:spPr bwMode="auto">
            <a:xfrm>
              <a:off x="3431" y="1894"/>
              <a:ext cx="361" cy="1"/>
            </a:xfrm>
            <a:prstGeom prst="line">
              <a:avLst/>
            </a:prstGeom>
            <a:noFill/>
            <a:ln w="0">
              <a:solidFill>
                <a:srgbClr val="000000"/>
              </a:solidFill>
              <a:round/>
              <a:headEnd/>
              <a:tailEnd/>
            </a:ln>
          </p:spPr>
          <p:txBody>
            <a:bodyPr/>
            <a:lstStyle/>
            <a:p>
              <a:endParaRPr lang="it-IT"/>
            </a:p>
          </p:txBody>
        </p:sp>
        <p:sp>
          <p:nvSpPr>
            <p:cNvPr id="414797" name="Rectangle 74"/>
            <p:cNvSpPr>
              <a:spLocks noChangeArrowheads="1"/>
            </p:cNvSpPr>
            <p:nvPr/>
          </p:nvSpPr>
          <p:spPr bwMode="auto">
            <a:xfrm>
              <a:off x="3792" y="1894"/>
              <a:ext cx="12" cy="11"/>
            </a:xfrm>
            <a:prstGeom prst="rect">
              <a:avLst/>
            </a:prstGeom>
            <a:solidFill>
              <a:srgbClr val="000000"/>
            </a:solidFill>
            <a:ln w="9525">
              <a:noFill/>
              <a:miter lim="800000"/>
              <a:headEnd/>
              <a:tailEnd/>
            </a:ln>
          </p:spPr>
          <p:txBody>
            <a:bodyPr/>
            <a:lstStyle/>
            <a:p>
              <a:pPr algn="ctr" eaLnBrk="0" hangingPunct="0"/>
              <a:endParaRPr lang="it-IT"/>
            </a:p>
          </p:txBody>
        </p:sp>
        <p:sp>
          <p:nvSpPr>
            <p:cNvPr id="414798" name="Line 75"/>
            <p:cNvSpPr>
              <a:spLocks noChangeShapeType="1"/>
            </p:cNvSpPr>
            <p:nvPr/>
          </p:nvSpPr>
          <p:spPr bwMode="auto">
            <a:xfrm>
              <a:off x="3792" y="1894"/>
              <a:ext cx="12" cy="1"/>
            </a:xfrm>
            <a:prstGeom prst="line">
              <a:avLst/>
            </a:prstGeom>
            <a:noFill/>
            <a:ln w="0">
              <a:solidFill>
                <a:srgbClr val="000000"/>
              </a:solidFill>
              <a:round/>
              <a:headEnd/>
              <a:tailEnd/>
            </a:ln>
          </p:spPr>
          <p:txBody>
            <a:bodyPr/>
            <a:lstStyle/>
            <a:p>
              <a:endParaRPr lang="it-IT"/>
            </a:p>
          </p:txBody>
        </p:sp>
        <p:sp>
          <p:nvSpPr>
            <p:cNvPr id="414799" name="Line 76"/>
            <p:cNvSpPr>
              <a:spLocks noChangeShapeType="1"/>
            </p:cNvSpPr>
            <p:nvPr/>
          </p:nvSpPr>
          <p:spPr bwMode="auto">
            <a:xfrm>
              <a:off x="3792" y="1894"/>
              <a:ext cx="1" cy="11"/>
            </a:xfrm>
            <a:prstGeom prst="line">
              <a:avLst/>
            </a:prstGeom>
            <a:noFill/>
            <a:ln w="0">
              <a:solidFill>
                <a:srgbClr val="000000"/>
              </a:solidFill>
              <a:round/>
              <a:headEnd/>
              <a:tailEnd/>
            </a:ln>
          </p:spPr>
          <p:txBody>
            <a:bodyPr/>
            <a:lstStyle/>
            <a:p>
              <a:endParaRPr lang="it-IT"/>
            </a:p>
          </p:txBody>
        </p:sp>
        <p:sp>
          <p:nvSpPr>
            <p:cNvPr id="414800" name="Rectangle 77"/>
            <p:cNvSpPr>
              <a:spLocks noChangeArrowheads="1"/>
            </p:cNvSpPr>
            <p:nvPr/>
          </p:nvSpPr>
          <p:spPr bwMode="auto">
            <a:xfrm>
              <a:off x="3804" y="1894"/>
              <a:ext cx="491" cy="11"/>
            </a:xfrm>
            <a:prstGeom prst="rect">
              <a:avLst/>
            </a:prstGeom>
            <a:solidFill>
              <a:srgbClr val="000000"/>
            </a:solidFill>
            <a:ln w="9525">
              <a:noFill/>
              <a:miter lim="800000"/>
              <a:headEnd/>
              <a:tailEnd/>
            </a:ln>
          </p:spPr>
          <p:txBody>
            <a:bodyPr/>
            <a:lstStyle/>
            <a:p>
              <a:pPr algn="ctr" eaLnBrk="0" hangingPunct="0"/>
              <a:endParaRPr lang="it-IT"/>
            </a:p>
          </p:txBody>
        </p:sp>
        <p:sp>
          <p:nvSpPr>
            <p:cNvPr id="414801" name="Line 78"/>
            <p:cNvSpPr>
              <a:spLocks noChangeShapeType="1"/>
            </p:cNvSpPr>
            <p:nvPr/>
          </p:nvSpPr>
          <p:spPr bwMode="auto">
            <a:xfrm>
              <a:off x="3804" y="1894"/>
              <a:ext cx="491" cy="1"/>
            </a:xfrm>
            <a:prstGeom prst="line">
              <a:avLst/>
            </a:prstGeom>
            <a:noFill/>
            <a:ln w="0">
              <a:solidFill>
                <a:srgbClr val="000000"/>
              </a:solidFill>
              <a:round/>
              <a:headEnd/>
              <a:tailEnd/>
            </a:ln>
          </p:spPr>
          <p:txBody>
            <a:bodyPr/>
            <a:lstStyle/>
            <a:p>
              <a:endParaRPr lang="it-IT"/>
            </a:p>
          </p:txBody>
        </p:sp>
        <p:sp>
          <p:nvSpPr>
            <p:cNvPr id="414802" name="Rectangle 79"/>
            <p:cNvSpPr>
              <a:spLocks noChangeArrowheads="1"/>
            </p:cNvSpPr>
            <p:nvPr/>
          </p:nvSpPr>
          <p:spPr bwMode="auto">
            <a:xfrm>
              <a:off x="1632" y="1905"/>
              <a:ext cx="11" cy="272"/>
            </a:xfrm>
            <a:prstGeom prst="rect">
              <a:avLst/>
            </a:prstGeom>
            <a:solidFill>
              <a:srgbClr val="000000"/>
            </a:solidFill>
            <a:ln w="9525">
              <a:noFill/>
              <a:miter lim="800000"/>
              <a:headEnd/>
              <a:tailEnd/>
            </a:ln>
          </p:spPr>
          <p:txBody>
            <a:bodyPr/>
            <a:lstStyle/>
            <a:p>
              <a:pPr algn="ctr" eaLnBrk="0" hangingPunct="0"/>
              <a:endParaRPr lang="it-IT"/>
            </a:p>
          </p:txBody>
        </p:sp>
        <p:sp>
          <p:nvSpPr>
            <p:cNvPr id="414803" name="Line 80"/>
            <p:cNvSpPr>
              <a:spLocks noChangeShapeType="1"/>
            </p:cNvSpPr>
            <p:nvPr/>
          </p:nvSpPr>
          <p:spPr bwMode="auto">
            <a:xfrm>
              <a:off x="1632" y="1905"/>
              <a:ext cx="1" cy="272"/>
            </a:xfrm>
            <a:prstGeom prst="line">
              <a:avLst/>
            </a:prstGeom>
            <a:noFill/>
            <a:ln w="0">
              <a:solidFill>
                <a:srgbClr val="000000"/>
              </a:solidFill>
              <a:round/>
              <a:headEnd/>
              <a:tailEnd/>
            </a:ln>
          </p:spPr>
          <p:txBody>
            <a:bodyPr/>
            <a:lstStyle/>
            <a:p>
              <a:endParaRPr lang="it-IT"/>
            </a:p>
          </p:txBody>
        </p:sp>
        <p:sp>
          <p:nvSpPr>
            <p:cNvPr id="414804" name="Rectangle 81"/>
            <p:cNvSpPr>
              <a:spLocks noChangeArrowheads="1"/>
            </p:cNvSpPr>
            <p:nvPr/>
          </p:nvSpPr>
          <p:spPr bwMode="auto">
            <a:xfrm>
              <a:off x="2207" y="1905"/>
              <a:ext cx="12" cy="272"/>
            </a:xfrm>
            <a:prstGeom prst="rect">
              <a:avLst/>
            </a:prstGeom>
            <a:solidFill>
              <a:srgbClr val="000000"/>
            </a:solidFill>
            <a:ln w="9525">
              <a:noFill/>
              <a:miter lim="800000"/>
              <a:headEnd/>
              <a:tailEnd/>
            </a:ln>
          </p:spPr>
          <p:txBody>
            <a:bodyPr/>
            <a:lstStyle/>
            <a:p>
              <a:pPr algn="ctr" eaLnBrk="0" hangingPunct="0"/>
              <a:endParaRPr lang="it-IT"/>
            </a:p>
          </p:txBody>
        </p:sp>
        <p:sp>
          <p:nvSpPr>
            <p:cNvPr id="414805" name="Line 82"/>
            <p:cNvSpPr>
              <a:spLocks noChangeShapeType="1"/>
            </p:cNvSpPr>
            <p:nvPr/>
          </p:nvSpPr>
          <p:spPr bwMode="auto">
            <a:xfrm>
              <a:off x="2207" y="1905"/>
              <a:ext cx="1" cy="272"/>
            </a:xfrm>
            <a:prstGeom prst="line">
              <a:avLst/>
            </a:prstGeom>
            <a:noFill/>
            <a:ln w="0">
              <a:solidFill>
                <a:srgbClr val="000000"/>
              </a:solidFill>
              <a:round/>
              <a:headEnd/>
              <a:tailEnd/>
            </a:ln>
          </p:spPr>
          <p:txBody>
            <a:bodyPr/>
            <a:lstStyle/>
            <a:p>
              <a:endParaRPr lang="it-IT"/>
            </a:p>
          </p:txBody>
        </p:sp>
        <p:sp>
          <p:nvSpPr>
            <p:cNvPr id="414806" name="Rectangle 83"/>
            <p:cNvSpPr>
              <a:spLocks noChangeArrowheads="1"/>
            </p:cNvSpPr>
            <p:nvPr/>
          </p:nvSpPr>
          <p:spPr bwMode="auto">
            <a:xfrm>
              <a:off x="1140" y="2186"/>
              <a:ext cx="370"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0 0 1</a:t>
              </a:r>
              <a:endParaRPr lang="en-US" sz="2800" b="1" baseline="0">
                <a:cs typeface="Times New Roman" pitchFamily="18" charset="0"/>
              </a:endParaRPr>
            </a:p>
          </p:txBody>
        </p:sp>
        <p:sp>
          <p:nvSpPr>
            <p:cNvPr id="414807" name="Rectangle 84"/>
            <p:cNvSpPr>
              <a:spLocks noChangeArrowheads="1"/>
            </p:cNvSpPr>
            <p:nvPr/>
          </p:nvSpPr>
          <p:spPr bwMode="auto">
            <a:xfrm>
              <a:off x="1555" y="2186"/>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08" name="Rectangle 85"/>
            <p:cNvSpPr>
              <a:spLocks noChangeArrowheads="1"/>
            </p:cNvSpPr>
            <p:nvPr/>
          </p:nvSpPr>
          <p:spPr bwMode="auto">
            <a:xfrm>
              <a:off x="1871" y="2186"/>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a:t>
              </a:r>
              <a:endParaRPr lang="en-US" sz="2800" b="1" baseline="0">
                <a:cs typeface="Times New Roman" pitchFamily="18" charset="0"/>
              </a:endParaRPr>
            </a:p>
          </p:txBody>
        </p:sp>
        <p:sp>
          <p:nvSpPr>
            <p:cNvPr id="414809" name="Rectangle 86"/>
            <p:cNvSpPr>
              <a:spLocks noChangeArrowheads="1"/>
            </p:cNvSpPr>
            <p:nvPr/>
          </p:nvSpPr>
          <p:spPr bwMode="auto">
            <a:xfrm>
              <a:off x="1975" y="2186"/>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10" name="Rectangle 87"/>
            <p:cNvSpPr>
              <a:spLocks noChangeArrowheads="1"/>
            </p:cNvSpPr>
            <p:nvPr/>
          </p:nvSpPr>
          <p:spPr bwMode="auto">
            <a:xfrm>
              <a:off x="2357" y="2186"/>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a:t>
              </a:r>
              <a:endParaRPr lang="en-US" sz="2800" b="1" baseline="0">
                <a:cs typeface="Times New Roman" pitchFamily="18" charset="0"/>
              </a:endParaRPr>
            </a:p>
          </p:txBody>
        </p:sp>
        <p:sp>
          <p:nvSpPr>
            <p:cNvPr id="414811" name="Rectangle 88"/>
            <p:cNvSpPr>
              <a:spLocks noChangeArrowheads="1"/>
            </p:cNvSpPr>
            <p:nvPr/>
          </p:nvSpPr>
          <p:spPr bwMode="auto">
            <a:xfrm>
              <a:off x="2461" y="2186"/>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12" name="Rectangle 89"/>
            <p:cNvSpPr>
              <a:spLocks noChangeArrowheads="1"/>
            </p:cNvSpPr>
            <p:nvPr/>
          </p:nvSpPr>
          <p:spPr bwMode="auto">
            <a:xfrm>
              <a:off x="2656" y="2186"/>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13" name="Rectangle 90"/>
            <p:cNvSpPr>
              <a:spLocks noChangeArrowheads="1"/>
            </p:cNvSpPr>
            <p:nvPr/>
          </p:nvSpPr>
          <p:spPr bwMode="auto">
            <a:xfrm>
              <a:off x="2775" y="2186"/>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14" name="Rectangle 91"/>
            <p:cNvSpPr>
              <a:spLocks noChangeArrowheads="1"/>
            </p:cNvSpPr>
            <p:nvPr/>
          </p:nvSpPr>
          <p:spPr bwMode="auto">
            <a:xfrm>
              <a:off x="2957" y="2186"/>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15" name="Rectangle 92"/>
            <p:cNvSpPr>
              <a:spLocks noChangeArrowheads="1"/>
            </p:cNvSpPr>
            <p:nvPr/>
          </p:nvSpPr>
          <p:spPr bwMode="auto">
            <a:xfrm>
              <a:off x="3061" y="2186"/>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16" name="Rectangle 93"/>
            <p:cNvSpPr>
              <a:spLocks noChangeArrowheads="1"/>
            </p:cNvSpPr>
            <p:nvPr/>
          </p:nvSpPr>
          <p:spPr bwMode="auto">
            <a:xfrm>
              <a:off x="3251" y="2186"/>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17" name="Rectangle 94"/>
            <p:cNvSpPr>
              <a:spLocks noChangeArrowheads="1"/>
            </p:cNvSpPr>
            <p:nvPr/>
          </p:nvSpPr>
          <p:spPr bwMode="auto">
            <a:xfrm>
              <a:off x="3370" y="2186"/>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18" name="Rectangle 95"/>
            <p:cNvSpPr>
              <a:spLocks noChangeArrowheads="1"/>
            </p:cNvSpPr>
            <p:nvPr/>
          </p:nvSpPr>
          <p:spPr bwMode="auto">
            <a:xfrm>
              <a:off x="3556" y="2186"/>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19" name="Rectangle 96"/>
            <p:cNvSpPr>
              <a:spLocks noChangeArrowheads="1"/>
            </p:cNvSpPr>
            <p:nvPr/>
          </p:nvSpPr>
          <p:spPr bwMode="auto">
            <a:xfrm>
              <a:off x="3660" y="2186"/>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20" name="Rectangle 97"/>
            <p:cNvSpPr>
              <a:spLocks noChangeArrowheads="1"/>
            </p:cNvSpPr>
            <p:nvPr/>
          </p:nvSpPr>
          <p:spPr bwMode="auto">
            <a:xfrm>
              <a:off x="3909" y="2186"/>
              <a:ext cx="244"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14821" name="Rectangle 98"/>
            <p:cNvSpPr>
              <a:spLocks noChangeArrowheads="1"/>
            </p:cNvSpPr>
            <p:nvPr/>
          </p:nvSpPr>
          <p:spPr bwMode="auto">
            <a:xfrm>
              <a:off x="4184" y="2186"/>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22" name="Rectangle 99"/>
            <p:cNvSpPr>
              <a:spLocks noChangeArrowheads="1"/>
            </p:cNvSpPr>
            <p:nvPr/>
          </p:nvSpPr>
          <p:spPr bwMode="auto">
            <a:xfrm>
              <a:off x="1632" y="2177"/>
              <a:ext cx="11" cy="272"/>
            </a:xfrm>
            <a:prstGeom prst="rect">
              <a:avLst/>
            </a:prstGeom>
            <a:solidFill>
              <a:srgbClr val="000000"/>
            </a:solidFill>
            <a:ln w="9525">
              <a:noFill/>
              <a:miter lim="800000"/>
              <a:headEnd/>
              <a:tailEnd/>
            </a:ln>
          </p:spPr>
          <p:txBody>
            <a:bodyPr/>
            <a:lstStyle/>
            <a:p>
              <a:pPr algn="ctr" eaLnBrk="0" hangingPunct="0"/>
              <a:endParaRPr lang="it-IT"/>
            </a:p>
          </p:txBody>
        </p:sp>
        <p:sp>
          <p:nvSpPr>
            <p:cNvPr id="414823" name="Line 100"/>
            <p:cNvSpPr>
              <a:spLocks noChangeShapeType="1"/>
            </p:cNvSpPr>
            <p:nvPr/>
          </p:nvSpPr>
          <p:spPr bwMode="auto">
            <a:xfrm>
              <a:off x="1632" y="2177"/>
              <a:ext cx="1" cy="272"/>
            </a:xfrm>
            <a:prstGeom prst="line">
              <a:avLst/>
            </a:prstGeom>
            <a:noFill/>
            <a:ln w="0">
              <a:solidFill>
                <a:srgbClr val="000000"/>
              </a:solidFill>
              <a:round/>
              <a:headEnd/>
              <a:tailEnd/>
            </a:ln>
          </p:spPr>
          <p:txBody>
            <a:bodyPr/>
            <a:lstStyle/>
            <a:p>
              <a:endParaRPr lang="it-IT"/>
            </a:p>
          </p:txBody>
        </p:sp>
        <p:sp>
          <p:nvSpPr>
            <p:cNvPr id="414824" name="Rectangle 101"/>
            <p:cNvSpPr>
              <a:spLocks noChangeArrowheads="1"/>
            </p:cNvSpPr>
            <p:nvPr/>
          </p:nvSpPr>
          <p:spPr bwMode="auto">
            <a:xfrm>
              <a:off x="2207" y="2177"/>
              <a:ext cx="12" cy="272"/>
            </a:xfrm>
            <a:prstGeom prst="rect">
              <a:avLst/>
            </a:prstGeom>
            <a:solidFill>
              <a:srgbClr val="000000"/>
            </a:solidFill>
            <a:ln w="9525">
              <a:noFill/>
              <a:miter lim="800000"/>
              <a:headEnd/>
              <a:tailEnd/>
            </a:ln>
          </p:spPr>
          <p:txBody>
            <a:bodyPr/>
            <a:lstStyle/>
            <a:p>
              <a:pPr algn="ctr" eaLnBrk="0" hangingPunct="0"/>
              <a:endParaRPr lang="it-IT"/>
            </a:p>
          </p:txBody>
        </p:sp>
        <p:sp>
          <p:nvSpPr>
            <p:cNvPr id="414825" name="Line 102"/>
            <p:cNvSpPr>
              <a:spLocks noChangeShapeType="1"/>
            </p:cNvSpPr>
            <p:nvPr/>
          </p:nvSpPr>
          <p:spPr bwMode="auto">
            <a:xfrm>
              <a:off x="2207" y="2177"/>
              <a:ext cx="1" cy="272"/>
            </a:xfrm>
            <a:prstGeom prst="line">
              <a:avLst/>
            </a:prstGeom>
            <a:noFill/>
            <a:ln w="0">
              <a:solidFill>
                <a:srgbClr val="000000"/>
              </a:solidFill>
              <a:round/>
              <a:headEnd/>
              <a:tailEnd/>
            </a:ln>
          </p:spPr>
          <p:txBody>
            <a:bodyPr/>
            <a:lstStyle/>
            <a:p>
              <a:endParaRPr lang="it-IT"/>
            </a:p>
          </p:txBody>
        </p:sp>
        <p:sp>
          <p:nvSpPr>
            <p:cNvPr id="414826" name="Rectangle 103"/>
            <p:cNvSpPr>
              <a:spLocks noChangeArrowheads="1"/>
            </p:cNvSpPr>
            <p:nvPr/>
          </p:nvSpPr>
          <p:spPr bwMode="auto">
            <a:xfrm>
              <a:off x="1140" y="2458"/>
              <a:ext cx="370"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0 1 0</a:t>
              </a:r>
              <a:endParaRPr lang="en-US" sz="2800" b="1" baseline="0">
                <a:cs typeface="Times New Roman" pitchFamily="18" charset="0"/>
              </a:endParaRPr>
            </a:p>
          </p:txBody>
        </p:sp>
        <p:sp>
          <p:nvSpPr>
            <p:cNvPr id="414827" name="Rectangle 104"/>
            <p:cNvSpPr>
              <a:spLocks noChangeArrowheads="1"/>
            </p:cNvSpPr>
            <p:nvPr/>
          </p:nvSpPr>
          <p:spPr bwMode="auto">
            <a:xfrm>
              <a:off x="1555" y="2458"/>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28" name="Rectangle 105"/>
            <p:cNvSpPr>
              <a:spLocks noChangeArrowheads="1"/>
            </p:cNvSpPr>
            <p:nvPr/>
          </p:nvSpPr>
          <p:spPr bwMode="auto">
            <a:xfrm>
              <a:off x="1871" y="2458"/>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2</a:t>
              </a:r>
              <a:endParaRPr lang="en-US" sz="2800" b="1" baseline="0">
                <a:cs typeface="Times New Roman" pitchFamily="18" charset="0"/>
              </a:endParaRPr>
            </a:p>
          </p:txBody>
        </p:sp>
        <p:sp>
          <p:nvSpPr>
            <p:cNvPr id="414829" name="Rectangle 106"/>
            <p:cNvSpPr>
              <a:spLocks noChangeArrowheads="1"/>
            </p:cNvSpPr>
            <p:nvPr/>
          </p:nvSpPr>
          <p:spPr bwMode="auto">
            <a:xfrm>
              <a:off x="1975" y="2458"/>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30" name="Rectangle 107"/>
            <p:cNvSpPr>
              <a:spLocks noChangeArrowheads="1"/>
            </p:cNvSpPr>
            <p:nvPr/>
          </p:nvSpPr>
          <p:spPr bwMode="auto">
            <a:xfrm>
              <a:off x="2357" y="2458"/>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31" name="Rectangle 108"/>
            <p:cNvSpPr>
              <a:spLocks noChangeArrowheads="1"/>
            </p:cNvSpPr>
            <p:nvPr/>
          </p:nvSpPr>
          <p:spPr bwMode="auto">
            <a:xfrm>
              <a:off x="2461" y="2458"/>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32" name="Rectangle 109"/>
            <p:cNvSpPr>
              <a:spLocks noChangeArrowheads="1"/>
            </p:cNvSpPr>
            <p:nvPr/>
          </p:nvSpPr>
          <p:spPr bwMode="auto">
            <a:xfrm>
              <a:off x="2656" y="2458"/>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33" name="Rectangle 110"/>
            <p:cNvSpPr>
              <a:spLocks noChangeArrowheads="1"/>
            </p:cNvSpPr>
            <p:nvPr/>
          </p:nvSpPr>
          <p:spPr bwMode="auto">
            <a:xfrm>
              <a:off x="2775" y="2458"/>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34" name="Rectangle 111"/>
            <p:cNvSpPr>
              <a:spLocks noChangeArrowheads="1"/>
            </p:cNvSpPr>
            <p:nvPr/>
          </p:nvSpPr>
          <p:spPr bwMode="auto">
            <a:xfrm>
              <a:off x="2957" y="2458"/>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35" name="Rectangle 112"/>
            <p:cNvSpPr>
              <a:spLocks noChangeArrowheads="1"/>
            </p:cNvSpPr>
            <p:nvPr/>
          </p:nvSpPr>
          <p:spPr bwMode="auto">
            <a:xfrm>
              <a:off x="3061" y="2458"/>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36" name="Rectangle 113"/>
            <p:cNvSpPr>
              <a:spLocks noChangeArrowheads="1"/>
            </p:cNvSpPr>
            <p:nvPr/>
          </p:nvSpPr>
          <p:spPr bwMode="auto">
            <a:xfrm>
              <a:off x="3251" y="2458"/>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37" name="Rectangle 114"/>
            <p:cNvSpPr>
              <a:spLocks noChangeArrowheads="1"/>
            </p:cNvSpPr>
            <p:nvPr/>
          </p:nvSpPr>
          <p:spPr bwMode="auto">
            <a:xfrm>
              <a:off x="3370" y="2458"/>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38" name="Rectangle 115"/>
            <p:cNvSpPr>
              <a:spLocks noChangeArrowheads="1"/>
            </p:cNvSpPr>
            <p:nvPr/>
          </p:nvSpPr>
          <p:spPr bwMode="auto">
            <a:xfrm>
              <a:off x="3556" y="2458"/>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39" name="Rectangle 116"/>
            <p:cNvSpPr>
              <a:spLocks noChangeArrowheads="1"/>
            </p:cNvSpPr>
            <p:nvPr/>
          </p:nvSpPr>
          <p:spPr bwMode="auto">
            <a:xfrm>
              <a:off x="3660" y="2458"/>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40" name="Rectangle 117"/>
            <p:cNvSpPr>
              <a:spLocks noChangeArrowheads="1"/>
            </p:cNvSpPr>
            <p:nvPr/>
          </p:nvSpPr>
          <p:spPr bwMode="auto">
            <a:xfrm>
              <a:off x="3909" y="2458"/>
              <a:ext cx="244"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14841" name="Rectangle 118"/>
            <p:cNvSpPr>
              <a:spLocks noChangeArrowheads="1"/>
            </p:cNvSpPr>
            <p:nvPr/>
          </p:nvSpPr>
          <p:spPr bwMode="auto">
            <a:xfrm>
              <a:off x="4184" y="2458"/>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42" name="Rectangle 119"/>
            <p:cNvSpPr>
              <a:spLocks noChangeArrowheads="1"/>
            </p:cNvSpPr>
            <p:nvPr/>
          </p:nvSpPr>
          <p:spPr bwMode="auto">
            <a:xfrm>
              <a:off x="1632" y="2449"/>
              <a:ext cx="11" cy="272"/>
            </a:xfrm>
            <a:prstGeom prst="rect">
              <a:avLst/>
            </a:prstGeom>
            <a:solidFill>
              <a:srgbClr val="000000"/>
            </a:solidFill>
            <a:ln w="9525">
              <a:noFill/>
              <a:miter lim="800000"/>
              <a:headEnd/>
              <a:tailEnd/>
            </a:ln>
          </p:spPr>
          <p:txBody>
            <a:bodyPr/>
            <a:lstStyle/>
            <a:p>
              <a:pPr algn="ctr" eaLnBrk="0" hangingPunct="0"/>
              <a:endParaRPr lang="it-IT"/>
            </a:p>
          </p:txBody>
        </p:sp>
        <p:sp>
          <p:nvSpPr>
            <p:cNvPr id="414843" name="Line 120"/>
            <p:cNvSpPr>
              <a:spLocks noChangeShapeType="1"/>
            </p:cNvSpPr>
            <p:nvPr/>
          </p:nvSpPr>
          <p:spPr bwMode="auto">
            <a:xfrm>
              <a:off x="1632" y="2449"/>
              <a:ext cx="1" cy="272"/>
            </a:xfrm>
            <a:prstGeom prst="line">
              <a:avLst/>
            </a:prstGeom>
            <a:noFill/>
            <a:ln w="0">
              <a:solidFill>
                <a:srgbClr val="000000"/>
              </a:solidFill>
              <a:round/>
              <a:headEnd/>
              <a:tailEnd/>
            </a:ln>
          </p:spPr>
          <p:txBody>
            <a:bodyPr/>
            <a:lstStyle/>
            <a:p>
              <a:endParaRPr lang="it-IT"/>
            </a:p>
          </p:txBody>
        </p:sp>
        <p:sp>
          <p:nvSpPr>
            <p:cNvPr id="414844" name="Rectangle 121"/>
            <p:cNvSpPr>
              <a:spLocks noChangeArrowheads="1"/>
            </p:cNvSpPr>
            <p:nvPr/>
          </p:nvSpPr>
          <p:spPr bwMode="auto">
            <a:xfrm>
              <a:off x="2207" y="2449"/>
              <a:ext cx="12" cy="272"/>
            </a:xfrm>
            <a:prstGeom prst="rect">
              <a:avLst/>
            </a:prstGeom>
            <a:solidFill>
              <a:srgbClr val="000000"/>
            </a:solidFill>
            <a:ln w="9525">
              <a:noFill/>
              <a:miter lim="800000"/>
              <a:headEnd/>
              <a:tailEnd/>
            </a:ln>
          </p:spPr>
          <p:txBody>
            <a:bodyPr/>
            <a:lstStyle/>
            <a:p>
              <a:pPr algn="ctr" eaLnBrk="0" hangingPunct="0"/>
              <a:endParaRPr lang="it-IT"/>
            </a:p>
          </p:txBody>
        </p:sp>
        <p:sp>
          <p:nvSpPr>
            <p:cNvPr id="414845" name="Line 122"/>
            <p:cNvSpPr>
              <a:spLocks noChangeShapeType="1"/>
            </p:cNvSpPr>
            <p:nvPr/>
          </p:nvSpPr>
          <p:spPr bwMode="auto">
            <a:xfrm>
              <a:off x="2207" y="2449"/>
              <a:ext cx="1" cy="272"/>
            </a:xfrm>
            <a:prstGeom prst="line">
              <a:avLst/>
            </a:prstGeom>
            <a:noFill/>
            <a:ln w="0">
              <a:solidFill>
                <a:srgbClr val="000000"/>
              </a:solidFill>
              <a:round/>
              <a:headEnd/>
              <a:tailEnd/>
            </a:ln>
          </p:spPr>
          <p:txBody>
            <a:bodyPr/>
            <a:lstStyle/>
            <a:p>
              <a:endParaRPr lang="it-IT"/>
            </a:p>
          </p:txBody>
        </p:sp>
        <p:sp>
          <p:nvSpPr>
            <p:cNvPr id="414846" name="Rectangle 123"/>
            <p:cNvSpPr>
              <a:spLocks noChangeArrowheads="1"/>
            </p:cNvSpPr>
            <p:nvPr/>
          </p:nvSpPr>
          <p:spPr bwMode="auto">
            <a:xfrm>
              <a:off x="1140" y="2730"/>
              <a:ext cx="370"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0 1 1</a:t>
              </a:r>
              <a:endParaRPr lang="en-US" sz="2800" b="1" baseline="0">
                <a:cs typeface="Times New Roman" pitchFamily="18" charset="0"/>
              </a:endParaRPr>
            </a:p>
          </p:txBody>
        </p:sp>
        <p:sp>
          <p:nvSpPr>
            <p:cNvPr id="414847" name="Rectangle 124"/>
            <p:cNvSpPr>
              <a:spLocks noChangeArrowheads="1"/>
            </p:cNvSpPr>
            <p:nvPr/>
          </p:nvSpPr>
          <p:spPr bwMode="auto">
            <a:xfrm>
              <a:off x="1555" y="2730"/>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48" name="Rectangle 125"/>
            <p:cNvSpPr>
              <a:spLocks noChangeArrowheads="1"/>
            </p:cNvSpPr>
            <p:nvPr/>
          </p:nvSpPr>
          <p:spPr bwMode="auto">
            <a:xfrm>
              <a:off x="1871" y="2730"/>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3</a:t>
              </a:r>
              <a:endParaRPr lang="en-US" sz="2800" b="1" baseline="0">
                <a:cs typeface="Times New Roman" pitchFamily="18" charset="0"/>
              </a:endParaRPr>
            </a:p>
          </p:txBody>
        </p:sp>
        <p:sp>
          <p:nvSpPr>
            <p:cNvPr id="414849" name="Rectangle 126"/>
            <p:cNvSpPr>
              <a:spLocks noChangeArrowheads="1"/>
            </p:cNvSpPr>
            <p:nvPr/>
          </p:nvSpPr>
          <p:spPr bwMode="auto">
            <a:xfrm>
              <a:off x="1975" y="2730"/>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50" name="Rectangle 127"/>
            <p:cNvSpPr>
              <a:spLocks noChangeArrowheads="1"/>
            </p:cNvSpPr>
            <p:nvPr/>
          </p:nvSpPr>
          <p:spPr bwMode="auto">
            <a:xfrm>
              <a:off x="2357" y="2730"/>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51" name="Rectangle 128"/>
            <p:cNvSpPr>
              <a:spLocks noChangeArrowheads="1"/>
            </p:cNvSpPr>
            <p:nvPr/>
          </p:nvSpPr>
          <p:spPr bwMode="auto">
            <a:xfrm>
              <a:off x="2461" y="2730"/>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52" name="Rectangle 129"/>
            <p:cNvSpPr>
              <a:spLocks noChangeArrowheads="1"/>
            </p:cNvSpPr>
            <p:nvPr/>
          </p:nvSpPr>
          <p:spPr bwMode="auto">
            <a:xfrm>
              <a:off x="2656" y="2730"/>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53" name="Rectangle 130"/>
            <p:cNvSpPr>
              <a:spLocks noChangeArrowheads="1"/>
            </p:cNvSpPr>
            <p:nvPr/>
          </p:nvSpPr>
          <p:spPr bwMode="auto">
            <a:xfrm>
              <a:off x="2775" y="2730"/>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54" name="Rectangle 131"/>
            <p:cNvSpPr>
              <a:spLocks noChangeArrowheads="1"/>
            </p:cNvSpPr>
            <p:nvPr/>
          </p:nvSpPr>
          <p:spPr bwMode="auto">
            <a:xfrm>
              <a:off x="2957" y="2730"/>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55" name="Rectangle 132"/>
            <p:cNvSpPr>
              <a:spLocks noChangeArrowheads="1"/>
            </p:cNvSpPr>
            <p:nvPr/>
          </p:nvSpPr>
          <p:spPr bwMode="auto">
            <a:xfrm>
              <a:off x="3061" y="2730"/>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56" name="Rectangle 133"/>
            <p:cNvSpPr>
              <a:spLocks noChangeArrowheads="1"/>
            </p:cNvSpPr>
            <p:nvPr/>
          </p:nvSpPr>
          <p:spPr bwMode="auto">
            <a:xfrm>
              <a:off x="3251" y="2730"/>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57" name="Rectangle 134"/>
            <p:cNvSpPr>
              <a:spLocks noChangeArrowheads="1"/>
            </p:cNvSpPr>
            <p:nvPr/>
          </p:nvSpPr>
          <p:spPr bwMode="auto">
            <a:xfrm>
              <a:off x="3370" y="2730"/>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58" name="Rectangle 135"/>
            <p:cNvSpPr>
              <a:spLocks noChangeArrowheads="1"/>
            </p:cNvSpPr>
            <p:nvPr/>
          </p:nvSpPr>
          <p:spPr bwMode="auto">
            <a:xfrm>
              <a:off x="3556" y="2730"/>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59" name="Rectangle 136"/>
            <p:cNvSpPr>
              <a:spLocks noChangeArrowheads="1"/>
            </p:cNvSpPr>
            <p:nvPr/>
          </p:nvSpPr>
          <p:spPr bwMode="auto">
            <a:xfrm>
              <a:off x="3660" y="2730"/>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60" name="Rectangle 137"/>
            <p:cNvSpPr>
              <a:spLocks noChangeArrowheads="1"/>
            </p:cNvSpPr>
            <p:nvPr/>
          </p:nvSpPr>
          <p:spPr bwMode="auto">
            <a:xfrm>
              <a:off x="3909" y="2730"/>
              <a:ext cx="244"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14861" name="Rectangle 138"/>
            <p:cNvSpPr>
              <a:spLocks noChangeArrowheads="1"/>
            </p:cNvSpPr>
            <p:nvPr/>
          </p:nvSpPr>
          <p:spPr bwMode="auto">
            <a:xfrm>
              <a:off x="4184" y="2730"/>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62" name="Rectangle 139"/>
            <p:cNvSpPr>
              <a:spLocks noChangeArrowheads="1"/>
            </p:cNvSpPr>
            <p:nvPr/>
          </p:nvSpPr>
          <p:spPr bwMode="auto">
            <a:xfrm>
              <a:off x="1632" y="2721"/>
              <a:ext cx="11" cy="272"/>
            </a:xfrm>
            <a:prstGeom prst="rect">
              <a:avLst/>
            </a:prstGeom>
            <a:solidFill>
              <a:srgbClr val="000000"/>
            </a:solidFill>
            <a:ln w="9525">
              <a:noFill/>
              <a:miter lim="800000"/>
              <a:headEnd/>
              <a:tailEnd/>
            </a:ln>
          </p:spPr>
          <p:txBody>
            <a:bodyPr/>
            <a:lstStyle/>
            <a:p>
              <a:pPr algn="ctr" eaLnBrk="0" hangingPunct="0"/>
              <a:endParaRPr lang="it-IT"/>
            </a:p>
          </p:txBody>
        </p:sp>
        <p:sp>
          <p:nvSpPr>
            <p:cNvPr id="414863" name="Line 140"/>
            <p:cNvSpPr>
              <a:spLocks noChangeShapeType="1"/>
            </p:cNvSpPr>
            <p:nvPr/>
          </p:nvSpPr>
          <p:spPr bwMode="auto">
            <a:xfrm>
              <a:off x="1632" y="2721"/>
              <a:ext cx="1" cy="272"/>
            </a:xfrm>
            <a:prstGeom prst="line">
              <a:avLst/>
            </a:prstGeom>
            <a:noFill/>
            <a:ln w="0">
              <a:solidFill>
                <a:srgbClr val="000000"/>
              </a:solidFill>
              <a:round/>
              <a:headEnd/>
              <a:tailEnd/>
            </a:ln>
          </p:spPr>
          <p:txBody>
            <a:bodyPr/>
            <a:lstStyle/>
            <a:p>
              <a:endParaRPr lang="it-IT"/>
            </a:p>
          </p:txBody>
        </p:sp>
        <p:sp>
          <p:nvSpPr>
            <p:cNvPr id="414864" name="Rectangle 141"/>
            <p:cNvSpPr>
              <a:spLocks noChangeArrowheads="1"/>
            </p:cNvSpPr>
            <p:nvPr/>
          </p:nvSpPr>
          <p:spPr bwMode="auto">
            <a:xfrm>
              <a:off x="2207" y="2721"/>
              <a:ext cx="12" cy="272"/>
            </a:xfrm>
            <a:prstGeom prst="rect">
              <a:avLst/>
            </a:prstGeom>
            <a:solidFill>
              <a:srgbClr val="000000"/>
            </a:solidFill>
            <a:ln w="9525">
              <a:noFill/>
              <a:miter lim="800000"/>
              <a:headEnd/>
              <a:tailEnd/>
            </a:ln>
          </p:spPr>
          <p:txBody>
            <a:bodyPr/>
            <a:lstStyle/>
            <a:p>
              <a:pPr algn="ctr" eaLnBrk="0" hangingPunct="0"/>
              <a:endParaRPr lang="it-IT"/>
            </a:p>
          </p:txBody>
        </p:sp>
        <p:sp>
          <p:nvSpPr>
            <p:cNvPr id="414865" name="Line 142"/>
            <p:cNvSpPr>
              <a:spLocks noChangeShapeType="1"/>
            </p:cNvSpPr>
            <p:nvPr/>
          </p:nvSpPr>
          <p:spPr bwMode="auto">
            <a:xfrm>
              <a:off x="2207" y="2721"/>
              <a:ext cx="1" cy="272"/>
            </a:xfrm>
            <a:prstGeom prst="line">
              <a:avLst/>
            </a:prstGeom>
            <a:noFill/>
            <a:ln w="0">
              <a:solidFill>
                <a:srgbClr val="000000"/>
              </a:solidFill>
              <a:round/>
              <a:headEnd/>
              <a:tailEnd/>
            </a:ln>
          </p:spPr>
          <p:txBody>
            <a:bodyPr/>
            <a:lstStyle/>
            <a:p>
              <a:endParaRPr lang="it-IT"/>
            </a:p>
          </p:txBody>
        </p:sp>
        <p:sp>
          <p:nvSpPr>
            <p:cNvPr id="414866" name="Rectangle 143"/>
            <p:cNvSpPr>
              <a:spLocks noChangeArrowheads="1"/>
            </p:cNvSpPr>
            <p:nvPr/>
          </p:nvSpPr>
          <p:spPr bwMode="auto">
            <a:xfrm>
              <a:off x="1140" y="3002"/>
              <a:ext cx="370"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1 0 0</a:t>
              </a:r>
              <a:endParaRPr lang="en-US" sz="2800" b="1" baseline="0">
                <a:cs typeface="Times New Roman" pitchFamily="18" charset="0"/>
              </a:endParaRPr>
            </a:p>
          </p:txBody>
        </p:sp>
        <p:sp>
          <p:nvSpPr>
            <p:cNvPr id="414867" name="Rectangle 144"/>
            <p:cNvSpPr>
              <a:spLocks noChangeArrowheads="1"/>
            </p:cNvSpPr>
            <p:nvPr/>
          </p:nvSpPr>
          <p:spPr bwMode="auto">
            <a:xfrm>
              <a:off x="1555" y="3002"/>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68" name="Rectangle 145"/>
            <p:cNvSpPr>
              <a:spLocks noChangeArrowheads="1"/>
            </p:cNvSpPr>
            <p:nvPr/>
          </p:nvSpPr>
          <p:spPr bwMode="auto">
            <a:xfrm>
              <a:off x="1871" y="3002"/>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4</a:t>
              </a:r>
              <a:endParaRPr lang="en-US" sz="2800" b="1" baseline="0">
                <a:cs typeface="Times New Roman" pitchFamily="18" charset="0"/>
              </a:endParaRPr>
            </a:p>
          </p:txBody>
        </p:sp>
        <p:sp>
          <p:nvSpPr>
            <p:cNvPr id="414869" name="Rectangle 146"/>
            <p:cNvSpPr>
              <a:spLocks noChangeArrowheads="1"/>
            </p:cNvSpPr>
            <p:nvPr/>
          </p:nvSpPr>
          <p:spPr bwMode="auto">
            <a:xfrm>
              <a:off x="1975" y="3002"/>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70" name="Rectangle 147"/>
            <p:cNvSpPr>
              <a:spLocks noChangeArrowheads="1"/>
            </p:cNvSpPr>
            <p:nvPr/>
          </p:nvSpPr>
          <p:spPr bwMode="auto">
            <a:xfrm>
              <a:off x="2357" y="3002"/>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71" name="Rectangle 148"/>
            <p:cNvSpPr>
              <a:spLocks noChangeArrowheads="1"/>
            </p:cNvSpPr>
            <p:nvPr/>
          </p:nvSpPr>
          <p:spPr bwMode="auto">
            <a:xfrm>
              <a:off x="2461" y="3002"/>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72" name="Rectangle 149"/>
            <p:cNvSpPr>
              <a:spLocks noChangeArrowheads="1"/>
            </p:cNvSpPr>
            <p:nvPr/>
          </p:nvSpPr>
          <p:spPr bwMode="auto">
            <a:xfrm>
              <a:off x="2656" y="3002"/>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73" name="Rectangle 150"/>
            <p:cNvSpPr>
              <a:spLocks noChangeArrowheads="1"/>
            </p:cNvSpPr>
            <p:nvPr/>
          </p:nvSpPr>
          <p:spPr bwMode="auto">
            <a:xfrm>
              <a:off x="2775" y="3002"/>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74" name="Rectangle 151"/>
            <p:cNvSpPr>
              <a:spLocks noChangeArrowheads="1"/>
            </p:cNvSpPr>
            <p:nvPr/>
          </p:nvSpPr>
          <p:spPr bwMode="auto">
            <a:xfrm>
              <a:off x="2957" y="3002"/>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a:t>
              </a:r>
              <a:endParaRPr lang="en-US" sz="2800" b="1" baseline="0">
                <a:cs typeface="Times New Roman" pitchFamily="18" charset="0"/>
              </a:endParaRPr>
            </a:p>
          </p:txBody>
        </p:sp>
        <p:sp>
          <p:nvSpPr>
            <p:cNvPr id="414875" name="Rectangle 152"/>
            <p:cNvSpPr>
              <a:spLocks noChangeArrowheads="1"/>
            </p:cNvSpPr>
            <p:nvPr/>
          </p:nvSpPr>
          <p:spPr bwMode="auto">
            <a:xfrm>
              <a:off x="3061" y="3002"/>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76" name="Rectangle 153"/>
            <p:cNvSpPr>
              <a:spLocks noChangeArrowheads="1"/>
            </p:cNvSpPr>
            <p:nvPr/>
          </p:nvSpPr>
          <p:spPr bwMode="auto">
            <a:xfrm>
              <a:off x="3251" y="3002"/>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77" name="Rectangle 154"/>
            <p:cNvSpPr>
              <a:spLocks noChangeArrowheads="1"/>
            </p:cNvSpPr>
            <p:nvPr/>
          </p:nvSpPr>
          <p:spPr bwMode="auto">
            <a:xfrm>
              <a:off x="3370" y="3002"/>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78" name="Rectangle 155"/>
            <p:cNvSpPr>
              <a:spLocks noChangeArrowheads="1"/>
            </p:cNvSpPr>
            <p:nvPr/>
          </p:nvSpPr>
          <p:spPr bwMode="auto">
            <a:xfrm>
              <a:off x="3556" y="3002"/>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79" name="Rectangle 156"/>
            <p:cNvSpPr>
              <a:spLocks noChangeArrowheads="1"/>
            </p:cNvSpPr>
            <p:nvPr/>
          </p:nvSpPr>
          <p:spPr bwMode="auto">
            <a:xfrm>
              <a:off x="3660" y="3002"/>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80" name="Rectangle 157"/>
            <p:cNvSpPr>
              <a:spLocks noChangeArrowheads="1"/>
            </p:cNvSpPr>
            <p:nvPr/>
          </p:nvSpPr>
          <p:spPr bwMode="auto">
            <a:xfrm>
              <a:off x="3909" y="3002"/>
              <a:ext cx="244"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14881" name="Rectangle 158"/>
            <p:cNvSpPr>
              <a:spLocks noChangeArrowheads="1"/>
            </p:cNvSpPr>
            <p:nvPr/>
          </p:nvSpPr>
          <p:spPr bwMode="auto">
            <a:xfrm>
              <a:off x="4184" y="3002"/>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82" name="Rectangle 159"/>
            <p:cNvSpPr>
              <a:spLocks noChangeArrowheads="1"/>
            </p:cNvSpPr>
            <p:nvPr/>
          </p:nvSpPr>
          <p:spPr bwMode="auto">
            <a:xfrm>
              <a:off x="1632" y="2993"/>
              <a:ext cx="11" cy="272"/>
            </a:xfrm>
            <a:prstGeom prst="rect">
              <a:avLst/>
            </a:prstGeom>
            <a:solidFill>
              <a:srgbClr val="000000"/>
            </a:solidFill>
            <a:ln w="9525">
              <a:noFill/>
              <a:miter lim="800000"/>
              <a:headEnd/>
              <a:tailEnd/>
            </a:ln>
          </p:spPr>
          <p:txBody>
            <a:bodyPr/>
            <a:lstStyle/>
            <a:p>
              <a:pPr algn="ctr" eaLnBrk="0" hangingPunct="0"/>
              <a:endParaRPr lang="it-IT"/>
            </a:p>
          </p:txBody>
        </p:sp>
        <p:sp>
          <p:nvSpPr>
            <p:cNvPr id="414883" name="Line 160"/>
            <p:cNvSpPr>
              <a:spLocks noChangeShapeType="1"/>
            </p:cNvSpPr>
            <p:nvPr/>
          </p:nvSpPr>
          <p:spPr bwMode="auto">
            <a:xfrm>
              <a:off x="1632" y="2993"/>
              <a:ext cx="1" cy="272"/>
            </a:xfrm>
            <a:prstGeom prst="line">
              <a:avLst/>
            </a:prstGeom>
            <a:noFill/>
            <a:ln w="0">
              <a:solidFill>
                <a:srgbClr val="000000"/>
              </a:solidFill>
              <a:round/>
              <a:headEnd/>
              <a:tailEnd/>
            </a:ln>
          </p:spPr>
          <p:txBody>
            <a:bodyPr/>
            <a:lstStyle/>
            <a:p>
              <a:endParaRPr lang="it-IT"/>
            </a:p>
          </p:txBody>
        </p:sp>
        <p:sp>
          <p:nvSpPr>
            <p:cNvPr id="414884" name="Rectangle 161"/>
            <p:cNvSpPr>
              <a:spLocks noChangeArrowheads="1"/>
            </p:cNvSpPr>
            <p:nvPr/>
          </p:nvSpPr>
          <p:spPr bwMode="auto">
            <a:xfrm>
              <a:off x="2207" y="2993"/>
              <a:ext cx="12" cy="272"/>
            </a:xfrm>
            <a:prstGeom prst="rect">
              <a:avLst/>
            </a:prstGeom>
            <a:solidFill>
              <a:srgbClr val="000000"/>
            </a:solidFill>
            <a:ln w="9525">
              <a:noFill/>
              <a:miter lim="800000"/>
              <a:headEnd/>
              <a:tailEnd/>
            </a:ln>
          </p:spPr>
          <p:txBody>
            <a:bodyPr/>
            <a:lstStyle/>
            <a:p>
              <a:pPr algn="ctr" eaLnBrk="0" hangingPunct="0"/>
              <a:endParaRPr lang="it-IT"/>
            </a:p>
          </p:txBody>
        </p:sp>
        <p:sp>
          <p:nvSpPr>
            <p:cNvPr id="414885" name="Line 162"/>
            <p:cNvSpPr>
              <a:spLocks noChangeShapeType="1"/>
            </p:cNvSpPr>
            <p:nvPr/>
          </p:nvSpPr>
          <p:spPr bwMode="auto">
            <a:xfrm>
              <a:off x="2207" y="2993"/>
              <a:ext cx="1" cy="272"/>
            </a:xfrm>
            <a:prstGeom prst="line">
              <a:avLst/>
            </a:prstGeom>
            <a:noFill/>
            <a:ln w="0">
              <a:solidFill>
                <a:srgbClr val="000000"/>
              </a:solidFill>
              <a:round/>
              <a:headEnd/>
              <a:tailEnd/>
            </a:ln>
          </p:spPr>
          <p:txBody>
            <a:bodyPr/>
            <a:lstStyle/>
            <a:p>
              <a:endParaRPr lang="it-IT"/>
            </a:p>
          </p:txBody>
        </p:sp>
        <p:sp>
          <p:nvSpPr>
            <p:cNvPr id="414886" name="Rectangle 163"/>
            <p:cNvSpPr>
              <a:spLocks noChangeArrowheads="1"/>
            </p:cNvSpPr>
            <p:nvPr/>
          </p:nvSpPr>
          <p:spPr bwMode="auto">
            <a:xfrm>
              <a:off x="1140" y="3274"/>
              <a:ext cx="370"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1 0 1</a:t>
              </a:r>
              <a:endParaRPr lang="en-US" sz="2800" b="1" baseline="0">
                <a:cs typeface="Times New Roman" pitchFamily="18" charset="0"/>
              </a:endParaRPr>
            </a:p>
          </p:txBody>
        </p:sp>
        <p:sp>
          <p:nvSpPr>
            <p:cNvPr id="414887" name="Rectangle 164"/>
            <p:cNvSpPr>
              <a:spLocks noChangeArrowheads="1"/>
            </p:cNvSpPr>
            <p:nvPr/>
          </p:nvSpPr>
          <p:spPr bwMode="auto">
            <a:xfrm>
              <a:off x="1555" y="3274"/>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88" name="Rectangle 165"/>
            <p:cNvSpPr>
              <a:spLocks noChangeArrowheads="1"/>
            </p:cNvSpPr>
            <p:nvPr/>
          </p:nvSpPr>
          <p:spPr bwMode="auto">
            <a:xfrm>
              <a:off x="1871" y="3274"/>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5</a:t>
              </a:r>
              <a:endParaRPr lang="en-US" sz="2800" b="1" baseline="0">
                <a:cs typeface="Times New Roman" pitchFamily="18" charset="0"/>
              </a:endParaRPr>
            </a:p>
          </p:txBody>
        </p:sp>
        <p:sp>
          <p:nvSpPr>
            <p:cNvPr id="414889" name="Rectangle 166"/>
            <p:cNvSpPr>
              <a:spLocks noChangeArrowheads="1"/>
            </p:cNvSpPr>
            <p:nvPr/>
          </p:nvSpPr>
          <p:spPr bwMode="auto">
            <a:xfrm>
              <a:off x="1975" y="3274"/>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90" name="Rectangle 167"/>
            <p:cNvSpPr>
              <a:spLocks noChangeArrowheads="1"/>
            </p:cNvSpPr>
            <p:nvPr/>
          </p:nvSpPr>
          <p:spPr bwMode="auto">
            <a:xfrm>
              <a:off x="2357" y="3274"/>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91" name="Rectangle 168"/>
            <p:cNvSpPr>
              <a:spLocks noChangeArrowheads="1"/>
            </p:cNvSpPr>
            <p:nvPr/>
          </p:nvSpPr>
          <p:spPr bwMode="auto">
            <a:xfrm>
              <a:off x="2461" y="3274"/>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92" name="Rectangle 169"/>
            <p:cNvSpPr>
              <a:spLocks noChangeArrowheads="1"/>
            </p:cNvSpPr>
            <p:nvPr/>
          </p:nvSpPr>
          <p:spPr bwMode="auto">
            <a:xfrm>
              <a:off x="2656" y="3274"/>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93" name="Rectangle 170"/>
            <p:cNvSpPr>
              <a:spLocks noChangeArrowheads="1"/>
            </p:cNvSpPr>
            <p:nvPr/>
          </p:nvSpPr>
          <p:spPr bwMode="auto">
            <a:xfrm>
              <a:off x="2775" y="3274"/>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94" name="Rectangle 171"/>
            <p:cNvSpPr>
              <a:spLocks noChangeArrowheads="1"/>
            </p:cNvSpPr>
            <p:nvPr/>
          </p:nvSpPr>
          <p:spPr bwMode="auto">
            <a:xfrm>
              <a:off x="2957" y="3274"/>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95" name="Rectangle 172"/>
            <p:cNvSpPr>
              <a:spLocks noChangeArrowheads="1"/>
            </p:cNvSpPr>
            <p:nvPr/>
          </p:nvSpPr>
          <p:spPr bwMode="auto">
            <a:xfrm>
              <a:off x="3061" y="3274"/>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96" name="Rectangle 173"/>
            <p:cNvSpPr>
              <a:spLocks noChangeArrowheads="1"/>
            </p:cNvSpPr>
            <p:nvPr/>
          </p:nvSpPr>
          <p:spPr bwMode="auto">
            <a:xfrm>
              <a:off x="3251" y="3274"/>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897" name="Rectangle 174"/>
            <p:cNvSpPr>
              <a:spLocks noChangeArrowheads="1"/>
            </p:cNvSpPr>
            <p:nvPr/>
          </p:nvSpPr>
          <p:spPr bwMode="auto">
            <a:xfrm>
              <a:off x="3370" y="3274"/>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898" name="Rectangle 175"/>
            <p:cNvSpPr>
              <a:spLocks noChangeArrowheads="1"/>
            </p:cNvSpPr>
            <p:nvPr/>
          </p:nvSpPr>
          <p:spPr bwMode="auto">
            <a:xfrm>
              <a:off x="3556" y="3274"/>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899" name="Rectangle 176"/>
            <p:cNvSpPr>
              <a:spLocks noChangeArrowheads="1"/>
            </p:cNvSpPr>
            <p:nvPr/>
          </p:nvSpPr>
          <p:spPr bwMode="auto">
            <a:xfrm>
              <a:off x="3660" y="3274"/>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00" name="Rectangle 177"/>
            <p:cNvSpPr>
              <a:spLocks noChangeArrowheads="1"/>
            </p:cNvSpPr>
            <p:nvPr/>
          </p:nvSpPr>
          <p:spPr bwMode="auto">
            <a:xfrm>
              <a:off x="3909" y="3274"/>
              <a:ext cx="244"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14901" name="Rectangle 178"/>
            <p:cNvSpPr>
              <a:spLocks noChangeArrowheads="1"/>
            </p:cNvSpPr>
            <p:nvPr/>
          </p:nvSpPr>
          <p:spPr bwMode="auto">
            <a:xfrm>
              <a:off x="4184" y="3274"/>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02" name="Rectangle 179"/>
            <p:cNvSpPr>
              <a:spLocks noChangeArrowheads="1"/>
            </p:cNvSpPr>
            <p:nvPr/>
          </p:nvSpPr>
          <p:spPr bwMode="auto">
            <a:xfrm>
              <a:off x="1632" y="3265"/>
              <a:ext cx="11" cy="272"/>
            </a:xfrm>
            <a:prstGeom prst="rect">
              <a:avLst/>
            </a:prstGeom>
            <a:solidFill>
              <a:srgbClr val="000000"/>
            </a:solidFill>
            <a:ln w="9525">
              <a:noFill/>
              <a:miter lim="800000"/>
              <a:headEnd/>
              <a:tailEnd/>
            </a:ln>
          </p:spPr>
          <p:txBody>
            <a:bodyPr/>
            <a:lstStyle/>
            <a:p>
              <a:pPr algn="ctr" eaLnBrk="0" hangingPunct="0"/>
              <a:endParaRPr lang="it-IT"/>
            </a:p>
          </p:txBody>
        </p:sp>
        <p:sp>
          <p:nvSpPr>
            <p:cNvPr id="414903" name="Line 180"/>
            <p:cNvSpPr>
              <a:spLocks noChangeShapeType="1"/>
            </p:cNvSpPr>
            <p:nvPr/>
          </p:nvSpPr>
          <p:spPr bwMode="auto">
            <a:xfrm>
              <a:off x="1632" y="3265"/>
              <a:ext cx="1" cy="272"/>
            </a:xfrm>
            <a:prstGeom prst="line">
              <a:avLst/>
            </a:prstGeom>
            <a:noFill/>
            <a:ln w="0">
              <a:solidFill>
                <a:srgbClr val="000000"/>
              </a:solidFill>
              <a:round/>
              <a:headEnd/>
              <a:tailEnd/>
            </a:ln>
          </p:spPr>
          <p:txBody>
            <a:bodyPr/>
            <a:lstStyle/>
            <a:p>
              <a:endParaRPr lang="it-IT"/>
            </a:p>
          </p:txBody>
        </p:sp>
        <p:sp>
          <p:nvSpPr>
            <p:cNvPr id="414904" name="Rectangle 181"/>
            <p:cNvSpPr>
              <a:spLocks noChangeArrowheads="1"/>
            </p:cNvSpPr>
            <p:nvPr/>
          </p:nvSpPr>
          <p:spPr bwMode="auto">
            <a:xfrm>
              <a:off x="2207" y="3265"/>
              <a:ext cx="12" cy="272"/>
            </a:xfrm>
            <a:prstGeom prst="rect">
              <a:avLst/>
            </a:prstGeom>
            <a:solidFill>
              <a:srgbClr val="000000"/>
            </a:solidFill>
            <a:ln w="9525">
              <a:noFill/>
              <a:miter lim="800000"/>
              <a:headEnd/>
              <a:tailEnd/>
            </a:ln>
          </p:spPr>
          <p:txBody>
            <a:bodyPr/>
            <a:lstStyle/>
            <a:p>
              <a:pPr algn="ctr" eaLnBrk="0" hangingPunct="0"/>
              <a:endParaRPr lang="it-IT"/>
            </a:p>
          </p:txBody>
        </p:sp>
        <p:sp>
          <p:nvSpPr>
            <p:cNvPr id="414905" name="Line 182"/>
            <p:cNvSpPr>
              <a:spLocks noChangeShapeType="1"/>
            </p:cNvSpPr>
            <p:nvPr/>
          </p:nvSpPr>
          <p:spPr bwMode="auto">
            <a:xfrm>
              <a:off x="2207" y="3265"/>
              <a:ext cx="1" cy="272"/>
            </a:xfrm>
            <a:prstGeom prst="line">
              <a:avLst/>
            </a:prstGeom>
            <a:noFill/>
            <a:ln w="0">
              <a:solidFill>
                <a:srgbClr val="000000"/>
              </a:solidFill>
              <a:round/>
              <a:headEnd/>
              <a:tailEnd/>
            </a:ln>
          </p:spPr>
          <p:txBody>
            <a:bodyPr/>
            <a:lstStyle/>
            <a:p>
              <a:endParaRPr lang="it-IT"/>
            </a:p>
          </p:txBody>
        </p:sp>
        <p:sp>
          <p:nvSpPr>
            <p:cNvPr id="414906" name="Rectangle 183"/>
            <p:cNvSpPr>
              <a:spLocks noChangeArrowheads="1"/>
            </p:cNvSpPr>
            <p:nvPr/>
          </p:nvSpPr>
          <p:spPr bwMode="auto">
            <a:xfrm>
              <a:off x="1140" y="3546"/>
              <a:ext cx="370"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1 1 0</a:t>
              </a:r>
              <a:endParaRPr lang="en-US" sz="2800" b="1" baseline="0">
                <a:cs typeface="Times New Roman" pitchFamily="18" charset="0"/>
              </a:endParaRPr>
            </a:p>
          </p:txBody>
        </p:sp>
        <p:sp>
          <p:nvSpPr>
            <p:cNvPr id="414907" name="Rectangle 184"/>
            <p:cNvSpPr>
              <a:spLocks noChangeArrowheads="1"/>
            </p:cNvSpPr>
            <p:nvPr/>
          </p:nvSpPr>
          <p:spPr bwMode="auto">
            <a:xfrm>
              <a:off x="1555" y="3546"/>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08" name="Rectangle 185"/>
            <p:cNvSpPr>
              <a:spLocks noChangeArrowheads="1"/>
            </p:cNvSpPr>
            <p:nvPr/>
          </p:nvSpPr>
          <p:spPr bwMode="auto">
            <a:xfrm>
              <a:off x="1871" y="3546"/>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6</a:t>
              </a:r>
              <a:endParaRPr lang="en-US" sz="2800" b="1" baseline="0">
                <a:cs typeface="Times New Roman" pitchFamily="18" charset="0"/>
              </a:endParaRPr>
            </a:p>
          </p:txBody>
        </p:sp>
        <p:sp>
          <p:nvSpPr>
            <p:cNvPr id="414909" name="Rectangle 186"/>
            <p:cNvSpPr>
              <a:spLocks noChangeArrowheads="1"/>
            </p:cNvSpPr>
            <p:nvPr/>
          </p:nvSpPr>
          <p:spPr bwMode="auto">
            <a:xfrm>
              <a:off x="1975" y="3546"/>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10" name="Rectangle 187"/>
            <p:cNvSpPr>
              <a:spLocks noChangeArrowheads="1"/>
            </p:cNvSpPr>
            <p:nvPr/>
          </p:nvSpPr>
          <p:spPr bwMode="auto">
            <a:xfrm>
              <a:off x="2357" y="3546"/>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911" name="Rectangle 188"/>
            <p:cNvSpPr>
              <a:spLocks noChangeArrowheads="1"/>
            </p:cNvSpPr>
            <p:nvPr/>
          </p:nvSpPr>
          <p:spPr bwMode="auto">
            <a:xfrm>
              <a:off x="2461" y="3546"/>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12" name="Rectangle 189"/>
            <p:cNvSpPr>
              <a:spLocks noChangeArrowheads="1"/>
            </p:cNvSpPr>
            <p:nvPr/>
          </p:nvSpPr>
          <p:spPr bwMode="auto">
            <a:xfrm>
              <a:off x="2656" y="3546"/>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913" name="Rectangle 190"/>
            <p:cNvSpPr>
              <a:spLocks noChangeArrowheads="1"/>
            </p:cNvSpPr>
            <p:nvPr/>
          </p:nvSpPr>
          <p:spPr bwMode="auto">
            <a:xfrm>
              <a:off x="2775" y="3546"/>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14" name="Rectangle 191"/>
            <p:cNvSpPr>
              <a:spLocks noChangeArrowheads="1"/>
            </p:cNvSpPr>
            <p:nvPr/>
          </p:nvSpPr>
          <p:spPr bwMode="auto">
            <a:xfrm>
              <a:off x="2957" y="3546"/>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915" name="Rectangle 192"/>
            <p:cNvSpPr>
              <a:spLocks noChangeArrowheads="1"/>
            </p:cNvSpPr>
            <p:nvPr/>
          </p:nvSpPr>
          <p:spPr bwMode="auto">
            <a:xfrm>
              <a:off x="3061" y="3546"/>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16" name="Rectangle 193"/>
            <p:cNvSpPr>
              <a:spLocks noChangeArrowheads="1"/>
            </p:cNvSpPr>
            <p:nvPr/>
          </p:nvSpPr>
          <p:spPr bwMode="auto">
            <a:xfrm>
              <a:off x="3251" y="3546"/>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917" name="Rectangle 194"/>
            <p:cNvSpPr>
              <a:spLocks noChangeArrowheads="1"/>
            </p:cNvSpPr>
            <p:nvPr/>
          </p:nvSpPr>
          <p:spPr bwMode="auto">
            <a:xfrm>
              <a:off x="3370" y="3546"/>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18" name="Rectangle 195"/>
            <p:cNvSpPr>
              <a:spLocks noChangeArrowheads="1"/>
            </p:cNvSpPr>
            <p:nvPr/>
          </p:nvSpPr>
          <p:spPr bwMode="auto">
            <a:xfrm>
              <a:off x="3556" y="3546"/>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919" name="Rectangle 196"/>
            <p:cNvSpPr>
              <a:spLocks noChangeArrowheads="1"/>
            </p:cNvSpPr>
            <p:nvPr/>
          </p:nvSpPr>
          <p:spPr bwMode="auto">
            <a:xfrm>
              <a:off x="3660" y="3546"/>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20" name="Rectangle 197"/>
            <p:cNvSpPr>
              <a:spLocks noChangeArrowheads="1"/>
            </p:cNvSpPr>
            <p:nvPr/>
          </p:nvSpPr>
          <p:spPr bwMode="auto">
            <a:xfrm>
              <a:off x="3909" y="3546"/>
              <a:ext cx="244"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0</a:t>
              </a:r>
              <a:endParaRPr lang="en-US" sz="2800" b="1" baseline="0">
                <a:cs typeface="Times New Roman" pitchFamily="18" charset="0"/>
              </a:endParaRPr>
            </a:p>
          </p:txBody>
        </p:sp>
        <p:sp>
          <p:nvSpPr>
            <p:cNvPr id="414921" name="Rectangle 198"/>
            <p:cNvSpPr>
              <a:spLocks noChangeArrowheads="1"/>
            </p:cNvSpPr>
            <p:nvPr/>
          </p:nvSpPr>
          <p:spPr bwMode="auto">
            <a:xfrm>
              <a:off x="4184" y="3546"/>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22" name="Rectangle 199"/>
            <p:cNvSpPr>
              <a:spLocks noChangeArrowheads="1"/>
            </p:cNvSpPr>
            <p:nvPr/>
          </p:nvSpPr>
          <p:spPr bwMode="auto">
            <a:xfrm>
              <a:off x="1632" y="3537"/>
              <a:ext cx="11" cy="272"/>
            </a:xfrm>
            <a:prstGeom prst="rect">
              <a:avLst/>
            </a:prstGeom>
            <a:solidFill>
              <a:srgbClr val="000000"/>
            </a:solidFill>
            <a:ln w="9525">
              <a:noFill/>
              <a:miter lim="800000"/>
              <a:headEnd/>
              <a:tailEnd/>
            </a:ln>
          </p:spPr>
          <p:txBody>
            <a:bodyPr/>
            <a:lstStyle/>
            <a:p>
              <a:pPr algn="ctr" eaLnBrk="0" hangingPunct="0"/>
              <a:endParaRPr lang="it-IT"/>
            </a:p>
          </p:txBody>
        </p:sp>
        <p:sp>
          <p:nvSpPr>
            <p:cNvPr id="414923" name="Line 200"/>
            <p:cNvSpPr>
              <a:spLocks noChangeShapeType="1"/>
            </p:cNvSpPr>
            <p:nvPr/>
          </p:nvSpPr>
          <p:spPr bwMode="auto">
            <a:xfrm>
              <a:off x="1632" y="3537"/>
              <a:ext cx="1" cy="272"/>
            </a:xfrm>
            <a:prstGeom prst="line">
              <a:avLst/>
            </a:prstGeom>
            <a:noFill/>
            <a:ln w="0">
              <a:solidFill>
                <a:srgbClr val="000000"/>
              </a:solidFill>
              <a:round/>
              <a:headEnd/>
              <a:tailEnd/>
            </a:ln>
          </p:spPr>
          <p:txBody>
            <a:bodyPr/>
            <a:lstStyle/>
            <a:p>
              <a:endParaRPr lang="it-IT"/>
            </a:p>
          </p:txBody>
        </p:sp>
        <p:sp>
          <p:nvSpPr>
            <p:cNvPr id="414924" name="Rectangle 201"/>
            <p:cNvSpPr>
              <a:spLocks noChangeArrowheads="1"/>
            </p:cNvSpPr>
            <p:nvPr/>
          </p:nvSpPr>
          <p:spPr bwMode="auto">
            <a:xfrm>
              <a:off x="2207" y="3537"/>
              <a:ext cx="12" cy="272"/>
            </a:xfrm>
            <a:prstGeom prst="rect">
              <a:avLst/>
            </a:prstGeom>
            <a:solidFill>
              <a:srgbClr val="000000"/>
            </a:solidFill>
            <a:ln w="9525">
              <a:noFill/>
              <a:miter lim="800000"/>
              <a:headEnd/>
              <a:tailEnd/>
            </a:ln>
          </p:spPr>
          <p:txBody>
            <a:bodyPr/>
            <a:lstStyle/>
            <a:p>
              <a:pPr algn="ctr" eaLnBrk="0" hangingPunct="0"/>
              <a:endParaRPr lang="it-IT"/>
            </a:p>
          </p:txBody>
        </p:sp>
        <p:sp>
          <p:nvSpPr>
            <p:cNvPr id="414925" name="Line 202"/>
            <p:cNvSpPr>
              <a:spLocks noChangeShapeType="1"/>
            </p:cNvSpPr>
            <p:nvPr/>
          </p:nvSpPr>
          <p:spPr bwMode="auto">
            <a:xfrm>
              <a:off x="2207" y="3537"/>
              <a:ext cx="1" cy="272"/>
            </a:xfrm>
            <a:prstGeom prst="line">
              <a:avLst/>
            </a:prstGeom>
            <a:noFill/>
            <a:ln w="0">
              <a:solidFill>
                <a:srgbClr val="000000"/>
              </a:solidFill>
              <a:round/>
              <a:headEnd/>
              <a:tailEnd/>
            </a:ln>
          </p:spPr>
          <p:txBody>
            <a:bodyPr/>
            <a:lstStyle/>
            <a:p>
              <a:endParaRPr lang="it-IT"/>
            </a:p>
          </p:txBody>
        </p:sp>
        <p:sp>
          <p:nvSpPr>
            <p:cNvPr id="414926" name="Rectangle 203"/>
            <p:cNvSpPr>
              <a:spLocks noChangeArrowheads="1"/>
            </p:cNvSpPr>
            <p:nvPr/>
          </p:nvSpPr>
          <p:spPr bwMode="auto">
            <a:xfrm>
              <a:off x="1140" y="3818"/>
              <a:ext cx="370"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1 1 1</a:t>
              </a:r>
              <a:endParaRPr lang="en-US" sz="2800" b="1" baseline="0">
                <a:cs typeface="Times New Roman" pitchFamily="18" charset="0"/>
              </a:endParaRPr>
            </a:p>
          </p:txBody>
        </p:sp>
        <p:sp>
          <p:nvSpPr>
            <p:cNvPr id="414927" name="Rectangle 204"/>
            <p:cNvSpPr>
              <a:spLocks noChangeArrowheads="1"/>
            </p:cNvSpPr>
            <p:nvPr/>
          </p:nvSpPr>
          <p:spPr bwMode="auto">
            <a:xfrm>
              <a:off x="1555" y="3818"/>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28" name="Rectangle 205"/>
            <p:cNvSpPr>
              <a:spLocks noChangeArrowheads="1"/>
            </p:cNvSpPr>
            <p:nvPr/>
          </p:nvSpPr>
          <p:spPr bwMode="auto">
            <a:xfrm>
              <a:off x="1871" y="3818"/>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7</a:t>
              </a:r>
              <a:endParaRPr lang="en-US" sz="2800" b="1" baseline="0">
                <a:cs typeface="Times New Roman" pitchFamily="18" charset="0"/>
              </a:endParaRPr>
            </a:p>
          </p:txBody>
        </p:sp>
        <p:sp>
          <p:nvSpPr>
            <p:cNvPr id="414929" name="Rectangle 206"/>
            <p:cNvSpPr>
              <a:spLocks noChangeArrowheads="1"/>
            </p:cNvSpPr>
            <p:nvPr/>
          </p:nvSpPr>
          <p:spPr bwMode="auto">
            <a:xfrm>
              <a:off x="1975" y="3818"/>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30" name="Rectangle 207"/>
            <p:cNvSpPr>
              <a:spLocks noChangeArrowheads="1"/>
            </p:cNvSpPr>
            <p:nvPr/>
          </p:nvSpPr>
          <p:spPr bwMode="auto">
            <a:xfrm>
              <a:off x="2357" y="3818"/>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931" name="Rectangle 208"/>
            <p:cNvSpPr>
              <a:spLocks noChangeArrowheads="1"/>
            </p:cNvSpPr>
            <p:nvPr/>
          </p:nvSpPr>
          <p:spPr bwMode="auto">
            <a:xfrm>
              <a:off x="2461" y="3818"/>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32" name="Rectangle 209"/>
            <p:cNvSpPr>
              <a:spLocks noChangeArrowheads="1"/>
            </p:cNvSpPr>
            <p:nvPr/>
          </p:nvSpPr>
          <p:spPr bwMode="auto">
            <a:xfrm>
              <a:off x="2656" y="3818"/>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933" name="Rectangle 210"/>
            <p:cNvSpPr>
              <a:spLocks noChangeArrowheads="1"/>
            </p:cNvSpPr>
            <p:nvPr/>
          </p:nvSpPr>
          <p:spPr bwMode="auto">
            <a:xfrm>
              <a:off x="2775" y="3818"/>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34" name="Rectangle 211"/>
            <p:cNvSpPr>
              <a:spLocks noChangeArrowheads="1"/>
            </p:cNvSpPr>
            <p:nvPr/>
          </p:nvSpPr>
          <p:spPr bwMode="auto">
            <a:xfrm>
              <a:off x="2957" y="3818"/>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0</a:t>
              </a:r>
              <a:endParaRPr lang="en-US" sz="2800" b="1" baseline="0">
                <a:cs typeface="Times New Roman" pitchFamily="18" charset="0"/>
              </a:endParaRPr>
            </a:p>
          </p:txBody>
        </p:sp>
        <p:sp>
          <p:nvSpPr>
            <p:cNvPr id="414935" name="Rectangle 212"/>
            <p:cNvSpPr>
              <a:spLocks noChangeArrowheads="1"/>
            </p:cNvSpPr>
            <p:nvPr/>
          </p:nvSpPr>
          <p:spPr bwMode="auto">
            <a:xfrm>
              <a:off x="3061" y="3818"/>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36" name="Rectangle 213"/>
            <p:cNvSpPr>
              <a:spLocks noChangeArrowheads="1"/>
            </p:cNvSpPr>
            <p:nvPr/>
          </p:nvSpPr>
          <p:spPr bwMode="auto">
            <a:xfrm>
              <a:off x="3251" y="3818"/>
              <a:ext cx="105"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a:t>
              </a:r>
              <a:endParaRPr lang="en-US" sz="2800" b="1" baseline="0">
                <a:cs typeface="Times New Roman" pitchFamily="18" charset="0"/>
              </a:endParaRPr>
            </a:p>
          </p:txBody>
        </p:sp>
        <p:sp>
          <p:nvSpPr>
            <p:cNvPr id="414937" name="Rectangle 214"/>
            <p:cNvSpPr>
              <a:spLocks noChangeArrowheads="1"/>
            </p:cNvSpPr>
            <p:nvPr/>
          </p:nvSpPr>
          <p:spPr bwMode="auto">
            <a:xfrm>
              <a:off x="3370" y="3818"/>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38" name="Rectangle 215"/>
            <p:cNvSpPr>
              <a:spLocks noChangeArrowheads="1"/>
            </p:cNvSpPr>
            <p:nvPr/>
          </p:nvSpPr>
          <p:spPr bwMode="auto">
            <a:xfrm>
              <a:off x="3556" y="3818"/>
              <a:ext cx="93"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1</a:t>
              </a:r>
              <a:endParaRPr lang="en-US" sz="2800" b="1" baseline="0">
                <a:cs typeface="Times New Roman" pitchFamily="18" charset="0"/>
              </a:endParaRPr>
            </a:p>
          </p:txBody>
        </p:sp>
        <p:sp>
          <p:nvSpPr>
            <p:cNvPr id="414939" name="Rectangle 216"/>
            <p:cNvSpPr>
              <a:spLocks noChangeArrowheads="1"/>
            </p:cNvSpPr>
            <p:nvPr/>
          </p:nvSpPr>
          <p:spPr bwMode="auto">
            <a:xfrm>
              <a:off x="3660" y="3818"/>
              <a:ext cx="47"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40" name="Rectangle 217"/>
            <p:cNvSpPr>
              <a:spLocks noChangeArrowheads="1"/>
            </p:cNvSpPr>
            <p:nvPr/>
          </p:nvSpPr>
          <p:spPr bwMode="auto">
            <a:xfrm>
              <a:off x="3909" y="3818"/>
              <a:ext cx="244"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1</a:t>
              </a:r>
              <a:endParaRPr lang="en-US" sz="2800" b="1" baseline="0">
                <a:cs typeface="Times New Roman" pitchFamily="18" charset="0"/>
              </a:endParaRPr>
            </a:p>
          </p:txBody>
        </p:sp>
        <p:sp>
          <p:nvSpPr>
            <p:cNvPr id="414941" name="Rectangle 218"/>
            <p:cNvSpPr>
              <a:spLocks noChangeArrowheads="1"/>
            </p:cNvSpPr>
            <p:nvPr/>
          </p:nvSpPr>
          <p:spPr bwMode="auto">
            <a:xfrm>
              <a:off x="4184" y="3818"/>
              <a:ext cx="46" cy="214"/>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942" name="Rectangle 219"/>
            <p:cNvSpPr>
              <a:spLocks noChangeArrowheads="1"/>
            </p:cNvSpPr>
            <p:nvPr/>
          </p:nvSpPr>
          <p:spPr bwMode="auto">
            <a:xfrm>
              <a:off x="1632" y="3809"/>
              <a:ext cx="11" cy="272"/>
            </a:xfrm>
            <a:prstGeom prst="rect">
              <a:avLst/>
            </a:prstGeom>
            <a:solidFill>
              <a:srgbClr val="000000"/>
            </a:solidFill>
            <a:ln w="9525">
              <a:noFill/>
              <a:miter lim="800000"/>
              <a:headEnd/>
              <a:tailEnd/>
            </a:ln>
          </p:spPr>
          <p:txBody>
            <a:bodyPr/>
            <a:lstStyle/>
            <a:p>
              <a:pPr algn="ctr" eaLnBrk="0" hangingPunct="0"/>
              <a:endParaRPr lang="it-IT"/>
            </a:p>
          </p:txBody>
        </p:sp>
        <p:sp>
          <p:nvSpPr>
            <p:cNvPr id="414943" name="Line 220"/>
            <p:cNvSpPr>
              <a:spLocks noChangeShapeType="1"/>
            </p:cNvSpPr>
            <p:nvPr/>
          </p:nvSpPr>
          <p:spPr bwMode="auto">
            <a:xfrm>
              <a:off x="1632" y="3809"/>
              <a:ext cx="1" cy="272"/>
            </a:xfrm>
            <a:prstGeom prst="line">
              <a:avLst/>
            </a:prstGeom>
            <a:noFill/>
            <a:ln w="0">
              <a:solidFill>
                <a:srgbClr val="000000"/>
              </a:solidFill>
              <a:round/>
              <a:headEnd/>
              <a:tailEnd/>
            </a:ln>
          </p:spPr>
          <p:txBody>
            <a:bodyPr/>
            <a:lstStyle/>
            <a:p>
              <a:endParaRPr lang="it-IT"/>
            </a:p>
          </p:txBody>
        </p:sp>
        <p:sp>
          <p:nvSpPr>
            <p:cNvPr id="414944" name="Rectangle 221"/>
            <p:cNvSpPr>
              <a:spLocks noChangeArrowheads="1"/>
            </p:cNvSpPr>
            <p:nvPr/>
          </p:nvSpPr>
          <p:spPr bwMode="auto">
            <a:xfrm>
              <a:off x="2207" y="3809"/>
              <a:ext cx="12" cy="272"/>
            </a:xfrm>
            <a:prstGeom prst="rect">
              <a:avLst/>
            </a:prstGeom>
            <a:solidFill>
              <a:srgbClr val="000000"/>
            </a:solidFill>
            <a:ln w="9525">
              <a:noFill/>
              <a:miter lim="800000"/>
              <a:headEnd/>
              <a:tailEnd/>
            </a:ln>
          </p:spPr>
          <p:txBody>
            <a:bodyPr/>
            <a:lstStyle/>
            <a:p>
              <a:pPr algn="ctr" eaLnBrk="0" hangingPunct="0"/>
              <a:endParaRPr lang="it-IT"/>
            </a:p>
          </p:txBody>
        </p:sp>
        <p:sp>
          <p:nvSpPr>
            <p:cNvPr id="414945" name="Line 222"/>
            <p:cNvSpPr>
              <a:spLocks noChangeShapeType="1"/>
            </p:cNvSpPr>
            <p:nvPr/>
          </p:nvSpPr>
          <p:spPr bwMode="auto">
            <a:xfrm>
              <a:off x="2207" y="3809"/>
              <a:ext cx="1" cy="272"/>
            </a:xfrm>
            <a:prstGeom prst="line">
              <a:avLst/>
            </a:prstGeom>
            <a:noFill/>
            <a:ln w="0">
              <a:solidFill>
                <a:srgbClr val="000000"/>
              </a:solidFill>
              <a:round/>
              <a:headEnd/>
              <a:tailEnd/>
            </a:ln>
          </p:spPr>
          <p:txBody>
            <a:bodyPr/>
            <a:lstStyle/>
            <a:p>
              <a:endParaRPr lang="it-IT"/>
            </a:p>
          </p:txBody>
        </p:sp>
      </p:grpSp>
      <p:sp>
        <p:nvSpPr>
          <p:cNvPr id="414722" name="Rectangle 223"/>
          <p:cNvSpPr>
            <a:spLocks noChangeArrowheads="1"/>
          </p:cNvSpPr>
          <p:nvPr/>
        </p:nvSpPr>
        <p:spPr bwMode="auto">
          <a:xfrm>
            <a:off x="1752600" y="6492875"/>
            <a:ext cx="76200" cy="365125"/>
          </a:xfrm>
          <a:prstGeom prst="rect">
            <a:avLst/>
          </a:prstGeom>
          <a:noFill/>
          <a:ln w="9525">
            <a:noFill/>
            <a:miter lim="800000"/>
            <a:headEnd/>
            <a:tailEnd/>
          </a:ln>
        </p:spPr>
        <p:txBody>
          <a:bodyPr wrap="none" lIns="0" tIns="0" rIns="0" bIns="0">
            <a:spAutoFit/>
          </a:bodyPr>
          <a:lstStyle/>
          <a:p>
            <a:pPr eaLnBrk="0" hangingPunct="0">
              <a:buClr>
                <a:schemeClr val="accent2"/>
              </a:buClr>
              <a:buFont typeface="Wingdings" pitchFamily="2" charset="2"/>
              <a:buNone/>
            </a:pPr>
            <a:r>
              <a:rPr lang="en-US" sz="2400" b="1" baseline="0">
                <a:solidFill>
                  <a:srgbClr val="000000"/>
                </a:solidFill>
                <a:cs typeface="Times New Roman" pitchFamily="18" charset="0"/>
              </a:rPr>
              <a:t> </a:t>
            </a:r>
            <a:endParaRPr lang="en-US" sz="2800" b="1" baseline="0">
              <a:cs typeface="Times New Roman" pitchFamily="18" charset="0"/>
            </a:endParaRPr>
          </a:p>
        </p:txBody>
      </p:sp>
      <p:sp>
        <p:nvSpPr>
          <p:cNvPr id="414723" name="Rectangle 2"/>
          <p:cNvSpPr>
            <a:spLocks noGrp="1" noChangeArrowheads="1"/>
          </p:cNvSpPr>
          <p:nvPr>
            <p:ph type="title"/>
          </p:nvPr>
        </p:nvSpPr>
        <p:spPr/>
        <p:txBody>
          <a:bodyPr/>
          <a:lstStyle/>
          <a:p>
            <a:r>
              <a:rPr lang="it-IT" b="1"/>
              <a:t>Somma di Mintermini</a:t>
            </a:r>
          </a:p>
        </p:txBody>
      </p:sp>
      <p:sp>
        <p:nvSpPr>
          <p:cNvPr id="414724" name="Rectangle 3"/>
          <p:cNvSpPr>
            <a:spLocks noGrp="1" noChangeArrowheads="1"/>
          </p:cNvSpPr>
          <p:nvPr>
            <p:ph type="body" idx="1"/>
          </p:nvPr>
        </p:nvSpPr>
        <p:spPr>
          <a:xfrm>
            <a:off x="673100" y="1320800"/>
            <a:ext cx="7937500" cy="5027613"/>
          </a:xfrm>
        </p:spPr>
        <p:txBody>
          <a:bodyPr/>
          <a:lstStyle/>
          <a:p>
            <a:r>
              <a:rPr lang="it-IT" b="1">
                <a:cs typeface="Times New Roman" pitchFamily="18" charset="0"/>
              </a:rPr>
              <a:t>F</a:t>
            </a:r>
            <a:r>
              <a:rPr lang="it-IT" b="1" baseline="-16000">
                <a:cs typeface="Times New Roman" pitchFamily="18" charset="0"/>
              </a:rPr>
              <a:t>1</a:t>
            </a:r>
            <a:r>
              <a:rPr lang="it-IT" b="1">
                <a:cs typeface="Times New Roman" pitchFamily="18" charset="0"/>
              </a:rPr>
              <a:t> = m</a:t>
            </a:r>
            <a:r>
              <a:rPr lang="it-IT" b="1" baseline="-16000">
                <a:cs typeface="Times New Roman" pitchFamily="18" charset="0"/>
              </a:rPr>
              <a:t>1</a:t>
            </a:r>
            <a:r>
              <a:rPr lang="it-IT" b="1">
                <a:cs typeface="Times New Roman" pitchFamily="18" charset="0"/>
              </a:rPr>
              <a:t> + m</a:t>
            </a:r>
            <a:r>
              <a:rPr lang="it-IT" b="1" baseline="-16000">
                <a:cs typeface="Times New Roman" pitchFamily="18" charset="0"/>
              </a:rPr>
              <a:t>4</a:t>
            </a:r>
            <a:r>
              <a:rPr lang="it-IT" b="1">
                <a:cs typeface="Times New Roman" pitchFamily="18" charset="0"/>
              </a:rPr>
              <a:t> + m</a:t>
            </a:r>
            <a:r>
              <a:rPr lang="it-IT" b="1" baseline="-16000">
                <a:cs typeface="Times New Roman" pitchFamily="18" charset="0"/>
              </a:rPr>
              <a:t>7 </a:t>
            </a:r>
          </a:p>
          <a:p>
            <a:r>
              <a:rPr lang="it-IT" b="1">
                <a:cs typeface="Times New Roman" pitchFamily="18" charset="0"/>
              </a:rPr>
              <a:t>F1 = x</a:t>
            </a:r>
            <a:r>
              <a:rPr lang="it-IT" b="1">
                <a:cs typeface="Times New Roman" pitchFamily="18" charset="0"/>
                <a:sym typeface="Symbol" pitchFamily="18" charset="2"/>
              </a:rPr>
              <a:t>  </a:t>
            </a:r>
            <a:r>
              <a:rPr lang="it-IT" b="1">
                <a:cs typeface="Times New Roman" pitchFamily="18" charset="0"/>
              </a:rPr>
              <a:t>y  z + x  y </a:t>
            </a:r>
            <a:r>
              <a:rPr lang="it-IT" b="1">
                <a:cs typeface="Times New Roman" pitchFamily="18" charset="0"/>
                <a:sym typeface="Symbol" pitchFamily="18" charset="2"/>
              </a:rPr>
              <a:t> </a:t>
            </a:r>
            <a:r>
              <a:rPr lang="it-IT" b="1">
                <a:cs typeface="Times New Roman" pitchFamily="18" charset="0"/>
              </a:rPr>
              <a:t>z  + x  y  z</a:t>
            </a:r>
            <a:endParaRPr lang="it-IT">
              <a:cs typeface="Times New Roman" pitchFamily="18" charset="0"/>
            </a:endParaRPr>
          </a:p>
          <a:p>
            <a:endParaRPr lang="it-IT"/>
          </a:p>
        </p:txBody>
      </p:sp>
      <p:sp>
        <p:nvSpPr>
          <p:cNvPr id="414725" name="Line 224"/>
          <p:cNvSpPr>
            <a:spLocks noChangeShapeType="1"/>
          </p:cNvSpPr>
          <p:nvPr/>
        </p:nvSpPr>
        <p:spPr bwMode="auto">
          <a:xfrm>
            <a:off x="1981200" y="2070100"/>
            <a:ext cx="266700" cy="0"/>
          </a:xfrm>
          <a:prstGeom prst="line">
            <a:avLst/>
          </a:prstGeom>
          <a:noFill/>
          <a:ln w="28575">
            <a:solidFill>
              <a:schemeClr val="tx1"/>
            </a:solidFill>
            <a:round/>
            <a:headEnd/>
            <a:tailEnd/>
          </a:ln>
        </p:spPr>
        <p:txBody>
          <a:bodyPr/>
          <a:lstStyle/>
          <a:p>
            <a:endParaRPr lang="it-IT"/>
          </a:p>
        </p:txBody>
      </p:sp>
      <p:sp>
        <p:nvSpPr>
          <p:cNvPr id="414726" name="Line 225"/>
          <p:cNvSpPr>
            <a:spLocks noChangeShapeType="1"/>
          </p:cNvSpPr>
          <p:nvPr/>
        </p:nvSpPr>
        <p:spPr bwMode="auto">
          <a:xfrm>
            <a:off x="2387600" y="2070100"/>
            <a:ext cx="266700" cy="0"/>
          </a:xfrm>
          <a:prstGeom prst="line">
            <a:avLst/>
          </a:prstGeom>
          <a:noFill/>
          <a:ln w="28575">
            <a:solidFill>
              <a:schemeClr val="tx1"/>
            </a:solidFill>
            <a:round/>
            <a:headEnd/>
            <a:tailEnd/>
          </a:ln>
        </p:spPr>
        <p:txBody>
          <a:bodyPr/>
          <a:lstStyle/>
          <a:p>
            <a:endParaRPr lang="it-IT"/>
          </a:p>
        </p:txBody>
      </p:sp>
      <p:sp>
        <p:nvSpPr>
          <p:cNvPr id="414727" name="Line 226"/>
          <p:cNvSpPr>
            <a:spLocks noChangeShapeType="1"/>
          </p:cNvSpPr>
          <p:nvPr/>
        </p:nvSpPr>
        <p:spPr bwMode="auto">
          <a:xfrm>
            <a:off x="3784600" y="2070100"/>
            <a:ext cx="266700" cy="0"/>
          </a:xfrm>
          <a:prstGeom prst="line">
            <a:avLst/>
          </a:prstGeom>
          <a:noFill/>
          <a:ln w="28575">
            <a:solidFill>
              <a:schemeClr val="tx1"/>
            </a:solidFill>
            <a:round/>
            <a:headEnd/>
            <a:tailEnd/>
          </a:ln>
        </p:spPr>
        <p:txBody>
          <a:bodyPr/>
          <a:lstStyle/>
          <a:p>
            <a:endParaRPr lang="it-IT"/>
          </a:p>
        </p:txBody>
      </p:sp>
      <p:sp>
        <p:nvSpPr>
          <p:cNvPr id="414728" name="Line 227"/>
          <p:cNvSpPr>
            <a:spLocks noChangeShapeType="1"/>
          </p:cNvSpPr>
          <p:nvPr/>
        </p:nvSpPr>
        <p:spPr bwMode="auto">
          <a:xfrm>
            <a:off x="4191000" y="2070100"/>
            <a:ext cx="266700" cy="0"/>
          </a:xfrm>
          <a:prstGeom prst="line">
            <a:avLst/>
          </a:prstGeom>
          <a:noFill/>
          <a:ln w="28575">
            <a:solidFill>
              <a:schemeClr val="tx1"/>
            </a:solidFill>
            <a:round/>
            <a:headEnd/>
            <a:tailEnd/>
          </a:ln>
        </p:spPr>
        <p:txBody>
          <a:bodyPr/>
          <a:lstStyle/>
          <a:p>
            <a:endParaRPr lang="it-IT"/>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80804"/>
                                        </p:tgtEl>
                                        <p:attrNameLst>
                                          <p:attrName>style.visibility</p:attrName>
                                        </p:attrNameLst>
                                      </p:cBhvr>
                                      <p:to>
                                        <p:strVal val="visible"/>
                                      </p:to>
                                    </p:set>
                                    <p:anim calcmode="lin" valueType="num">
                                      <p:cBhvr additive="base">
                                        <p:cTn id="7" dur="500" fill="hold"/>
                                        <p:tgtEl>
                                          <p:spTgt spid="280804"/>
                                        </p:tgtEl>
                                        <p:attrNameLst>
                                          <p:attrName>ppt_x</p:attrName>
                                        </p:attrNameLst>
                                      </p:cBhvr>
                                      <p:tavLst>
                                        <p:tav tm="0">
                                          <p:val>
                                            <p:strVal val="1+#ppt_w/2"/>
                                          </p:val>
                                        </p:tav>
                                        <p:tav tm="100000">
                                          <p:val>
                                            <p:strVal val="#ppt_x"/>
                                          </p:val>
                                        </p:tav>
                                      </p:tavLst>
                                    </p:anim>
                                    <p:anim calcmode="lin" valueType="num">
                                      <p:cBhvr additive="base">
                                        <p:cTn id="8" dur="500" fill="hold"/>
                                        <p:tgtEl>
                                          <p:spTgt spid="280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Titolo 1"/>
          <p:cNvSpPr>
            <a:spLocks noGrp="1"/>
          </p:cNvSpPr>
          <p:nvPr>
            <p:ph type="title"/>
          </p:nvPr>
        </p:nvSpPr>
        <p:spPr/>
        <p:txBody>
          <a:bodyPr/>
          <a:lstStyle/>
          <a:p>
            <a:r>
              <a:rPr lang="it-IT"/>
              <a:t>Maxtermini e TdV</a:t>
            </a:r>
          </a:p>
        </p:txBody>
      </p:sp>
      <p:sp>
        <p:nvSpPr>
          <p:cNvPr id="418818" name="Segnaposto contenuto 2"/>
          <p:cNvSpPr>
            <a:spLocks noGrp="1"/>
          </p:cNvSpPr>
          <p:nvPr>
            <p:ph idx="1"/>
          </p:nvPr>
        </p:nvSpPr>
        <p:spPr>
          <a:xfrm>
            <a:off x="5532438" y="1314450"/>
            <a:ext cx="3454400" cy="5027613"/>
          </a:xfrm>
        </p:spPr>
        <p:txBody>
          <a:bodyPr/>
          <a:lstStyle/>
          <a:p>
            <a:r>
              <a:rPr lang="it-IT"/>
              <a:t>Variabile = 0</a:t>
            </a:r>
            <a:endParaRPr lang="en-US"/>
          </a:p>
          <a:p>
            <a:pPr lvl="1"/>
            <a:r>
              <a:rPr lang="it-IT"/>
              <a:t>appare diretta nel maxt.</a:t>
            </a:r>
          </a:p>
          <a:p>
            <a:r>
              <a:rPr lang="it-IT"/>
              <a:t>Variabile =1</a:t>
            </a:r>
          </a:p>
          <a:p>
            <a:pPr lvl="1"/>
            <a:r>
              <a:rPr lang="it-IT"/>
              <a:t>Appare negata nel maxt.</a:t>
            </a:r>
          </a:p>
        </p:txBody>
      </p:sp>
      <p:pic>
        <p:nvPicPr>
          <p:cNvPr id="418819" name="Picture 2"/>
          <p:cNvPicPr>
            <a:picLocks noChangeAspect="1" noChangeArrowheads="1"/>
          </p:cNvPicPr>
          <p:nvPr/>
        </p:nvPicPr>
        <p:blipFill>
          <a:blip r:embed="rId3" cstate="print"/>
          <a:srcRect/>
          <a:stretch>
            <a:fillRect/>
          </a:stretch>
        </p:blipFill>
        <p:spPr bwMode="auto">
          <a:xfrm>
            <a:off x="0" y="1541463"/>
            <a:ext cx="5576888" cy="4224337"/>
          </a:xfrm>
          <a:prstGeom prst="rect">
            <a:avLst/>
          </a:prstGeom>
          <a:noFill/>
          <a:ln w="9525">
            <a:noFill/>
            <a:miter lim="800000"/>
            <a:headEnd/>
            <a:tailEnd/>
          </a:ln>
        </p:spPr>
      </p:pic>
    </p:spTree>
  </p:cSld>
  <p:clrMapOvr>
    <a:masterClrMapping/>
  </p:clrMapOvr>
  <p:transition>
    <p:fade thruBlk="1"/>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9999"/>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Struttura predefinita">
  <a:themeElements>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Struttura predefini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1" i="0" u="none" strike="noStrike" cap="none" normalizeH="0" baseline="0" smtClean="0">
            <a:ln>
              <a:noFill/>
            </a:ln>
            <a:solidFill>
              <a:schemeClr val="tx1"/>
            </a:solidFill>
            <a:effectLst/>
            <a:latin typeface="Arial" charset="0"/>
          </a:defRPr>
        </a:defPPr>
      </a:lstStyle>
    </a:lnDef>
  </a:objectDefaults>
  <a:extraClrSchemeLst>
    <a:extraClrScheme>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6641</TotalTime>
  <Words>1078</Words>
  <Application>Microsoft Office PowerPoint</Application>
  <PresentationFormat>Presentazione su schermo (4:3)</PresentationFormat>
  <Paragraphs>592</Paragraphs>
  <Slides>16</Slides>
  <Notes>16</Notes>
  <HiddenSlides>0</HiddenSlides>
  <MMClips>0</MMClips>
  <ScaleCrop>false</ScaleCrop>
  <HeadingPairs>
    <vt:vector size="8" baseType="variant">
      <vt:variant>
        <vt:lpstr>Caratteri utilizzati</vt:lpstr>
      </vt:variant>
      <vt:variant>
        <vt:i4>6</vt:i4>
      </vt:variant>
      <vt:variant>
        <vt:lpstr>Tema</vt:lpstr>
      </vt:variant>
      <vt:variant>
        <vt:i4>2</vt:i4>
      </vt:variant>
      <vt:variant>
        <vt:lpstr>Server OLE incorporati</vt:lpstr>
      </vt:variant>
      <vt:variant>
        <vt:i4>2</vt:i4>
      </vt:variant>
      <vt:variant>
        <vt:lpstr>Titoli diapositive</vt:lpstr>
      </vt:variant>
      <vt:variant>
        <vt:i4>16</vt:i4>
      </vt:variant>
    </vt:vector>
  </HeadingPairs>
  <TitlesOfParts>
    <vt:vector size="26" baseType="lpstr">
      <vt:lpstr>Arial</vt:lpstr>
      <vt:lpstr>Helvetica</vt:lpstr>
      <vt:lpstr>Symbol</vt:lpstr>
      <vt:lpstr>Times New Roman</vt:lpstr>
      <vt:lpstr>Verdana</vt:lpstr>
      <vt:lpstr>Wingdings</vt:lpstr>
      <vt:lpstr>Default Design</vt:lpstr>
      <vt:lpstr>5_Struttura predefinita</vt:lpstr>
      <vt:lpstr>Equation</vt:lpstr>
      <vt:lpstr>Equazione</vt:lpstr>
      <vt:lpstr>Consapevolezza Digitale</vt:lpstr>
      <vt:lpstr>Forme canoniche</vt:lpstr>
      <vt:lpstr>Mintermini - definizioni</vt:lpstr>
      <vt:lpstr>Maxtermini - definizioni</vt:lpstr>
      <vt:lpstr>Maxtermini e Mintermini</vt:lpstr>
      <vt:lpstr>Mintermini e TdV</vt:lpstr>
      <vt:lpstr>Mintermini e TdV</vt:lpstr>
      <vt:lpstr>Somma di Mintermini</vt:lpstr>
      <vt:lpstr>Maxtermini e TdV</vt:lpstr>
      <vt:lpstr>Maxtermini e TdV</vt:lpstr>
      <vt:lpstr>Prodotto di Maxtermini</vt:lpstr>
      <vt:lpstr>Somma canonica</vt:lpstr>
      <vt:lpstr>Abbreviazioni</vt:lpstr>
      <vt:lpstr>Prodotto canonico</vt:lpstr>
      <vt:lpstr>Altre forme standard</vt:lpstr>
      <vt:lpstr>Terms of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 Part 1 - PPT - Mano &amp; Kime - 2nd Ed</dc:title>
  <dc:creator>Kime &amp; Kaminski</dc:creator>
  <dc:description>Initial Posting</dc:description>
  <cp:lastModifiedBy>Gerosa Andrea</cp:lastModifiedBy>
  <cp:revision>336</cp:revision>
  <cp:lastPrinted>1999-06-21T13:11:14Z</cp:lastPrinted>
  <dcterms:created xsi:type="dcterms:W3CDTF">1999-02-14T20:48:18Z</dcterms:created>
  <dcterms:modified xsi:type="dcterms:W3CDTF">2023-10-04T14:41:11Z</dcterms:modified>
  <cp:category/>
</cp:coreProperties>
</file>